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33" r:id="rId2"/>
    <p:sldId id="52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C551A-83D5-5FFD-7619-604EF9D189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A4D56C3A-8C77-4FB9-0E75-8C91505D389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千葉県の場所を示すイラスト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C4E2EAF-E0BE-0DAF-D35C-9BBD45AEF843}"/>
              </a:ext>
            </a:extLst>
          </p:cNvPr>
          <p:cNvGrpSpPr>
            <a:grpSpLocks noChangeAspect="1"/>
          </p:cNvGrpSpPr>
          <p:nvPr/>
        </p:nvGrpSpPr>
        <p:grpSpPr>
          <a:xfrm>
            <a:off x="6607682" y="1165480"/>
            <a:ext cx="2579802" cy="2121423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84C377E4-F046-8190-CAEF-89A705A279F2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4EDA5805-2C67-C245-D997-1B49F52E9D0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6DADC6CB-6941-8384-AF8F-6877AD9DB927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9E4E3B70-824C-12FE-03C5-10F7B383F94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AA7B90A0-1A28-5C87-1BAE-755E0AA59F8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658DFDF5-06F9-905C-199A-B504A586F2C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558CF23B-3355-0105-B51D-A8A016E0DA4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06BDC858-4274-2D83-79BB-8C02B1F0434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FBEDAC09-E0E5-6EB5-3D04-9EE5003531A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857F69AF-3DE7-3A75-3631-E29621169FD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5FF91B0A-2D2E-FF5A-D4B6-DAC11ADEAC9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965972A0-AA31-45D4-0AAA-1DB54725866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1CA71CE3-D515-7D8E-2F69-CA61A048639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B128C129-C83A-0F68-BC7A-86632B68243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97717AC6-BE70-696F-BF07-E6C822E2AFF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6AE99901-ED38-E2DB-CAD3-D50EE4D12DF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3BC1C34B-1727-3EAF-4966-6431410ED13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D8303137-9D35-EEA9-BD21-885237FD0A6C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994AD645-3B6F-A9A7-BB1A-99F82AC25F7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9F9CDAAF-04B0-4F21-E3DA-D5C79CE55E5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CB39EDC7-BF2F-C932-57E7-C7DA1A3DA37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27919276-3E54-D603-EB3B-84D7E3BC5087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18C3F563-0302-D547-CB1B-68626158C9B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A30FD637-BBCC-A245-7A3F-4BB7F2791E8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ED190834-0109-B11E-5FD6-2A91F59A7B5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6372CDA9-73D5-0FC0-65D5-F55A3B5229F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1344F6B4-9E4E-C663-1CA6-0B79905CC08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D8CCAACD-D964-78F6-06AD-AEBED3468E5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443E2E93-4683-C23C-0A59-5C6E76B864F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82670A18-B1A2-5A0C-CD33-1DB56413FD0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6B083D6B-CDC8-5957-CC74-E62E9FDDAE8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9C77122D-886B-1BFF-DF49-5B9E8EFA829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0C5A00FB-1562-1D0D-E31C-6544C166588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E1B0266F-0C20-1647-C67B-0D6498354E0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864F8784-C858-350F-6864-119DFE7D16D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C184D9B3-9C72-D05D-A39D-AE12A82D12D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FAA86DE3-0681-8B81-F22C-60ADC5E497B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734D09BC-4D9D-D0E2-FE9F-9426EB5C68E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4B8A5445-52F8-A5E9-B345-003CC61FB5A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81E20D4D-F9E6-1EB7-D300-A6EB875B3B5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E72628E8-B470-894B-B5D5-F072FBD2A7A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8026E717-CD3D-69E7-3F62-BC407F2514A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54B20E31-F511-8814-4596-E9E96C0CFE0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D74E3D63-B59E-269B-3A80-F90FE926EAD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7F10BA6B-8611-8AF1-3B44-FCB3A7FC20C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2E88BD5C-4E2E-17CB-CF67-C6855768054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74FB0DC0-989D-FA24-C68A-07C707DC73C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B317197F-3378-E4FB-8ACB-98DF33A1C2D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4D60858-5ADF-84E7-E756-94D3DCA0FDFA}"/>
                </a:ext>
              </a:extLst>
            </p:cNvPr>
            <p:cNvSpPr/>
            <p:nvPr/>
          </p:nvSpPr>
          <p:spPr>
            <a:xfrm>
              <a:off x="7693960" y="2324095"/>
              <a:ext cx="95268" cy="99330"/>
            </a:xfrm>
            <a:custGeom>
              <a:avLst/>
              <a:gdLst>
                <a:gd name="connsiteX0" fmla="*/ 34977 w 3406027"/>
                <a:gd name="connsiteY0" fmla="*/ 90 h 4492217"/>
                <a:gd name="connsiteX1" fmla="*/ 50393 w 3406027"/>
                <a:gd name="connsiteY1" fmla="*/ 3428 h 4492217"/>
                <a:gd name="connsiteX2" fmla="*/ 751433 w 3406027"/>
                <a:gd name="connsiteY2" fmla="*/ 765428 h 4492217"/>
                <a:gd name="connsiteX3" fmla="*/ 1482953 w 3406027"/>
                <a:gd name="connsiteY3" fmla="*/ 925448 h 4492217"/>
                <a:gd name="connsiteX4" fmla="*/ 2328773 w 3406027"/>
                <a:gd name="connsiteY4" fmla="*/ 613028 h 4492217"/>
                <a:gd name="connsiteX5" fmla="*/ 2968853 w 3406027"/>
                <a:gd name="connsiteY5" fmla="*/ 1237868 h 4492217"/>
                <a:gd name="connsiteX6" fmla="*/ 3310325 w 3406027"/>
                <a:gd name="connsiteY6" fmla="*/ 1323772 h 4492217"/>
                <a:gd name="connsiteX7" fmla="*/ 3348965 w 3406027"/>
                <a:gd name="connsiteY7" fmla="*/ 1311426 h 4492217"/>
                <a:gd name="connsiteX8" fmla="*/ 3374621 w 3406027"/>
                <a:gd name="connsiteY8" fmla="*/ 1348360 h 4492217"/>
                <a:gd name="connsiteX9" fmla="*/ 3288893 w 3406027"/>
                <a:gd name="connsiteY9" fmla="*/ 1529332 h 4492217"/>
                <a:gd name="connsiteX10" fmla="*/ 2707869 w 3406027"/>
                <a:gd name="connsiteY10" fmla="*/ 1538860 h 4492217"/>
                <a:gd name="connsiteX11" fmla="*/ 1983973 w 3406027"/>
                <a:gd name="connsiteY11" fmla="*/ 2272284 h 4492217"/>
                <a:gd name="connsiteX12" fmla="*/ 1917293 w 3406027"/>
                <a:gd name="connsiteY12" fmla="*/ 2977132 h 4492217"/>
                <a:gd name="connsiteX13" fmla="*/ 1802997 w 3406027"/>
                <a:gd name="connsiteY13" fmla="*/ 3491484 h 4492217"/>
                <a:gd name="connsiteX14" fmla="*/ 1031469 w 3406027"/>
                <a:gd name="connsiteY14" fmla="*/ 3729608 h 4492217"/>
                <a:gd name="connsiteX15" fmla="*/ 717149 w 3406027"/>
                <a:gd name="connsiteY15" fmla="*/ 4005832 h 4492217"/>
                <a:gd name="connsiteX16" fmla="*/ 564749 w 3406027"/>
                <a:gd name="connsiteY16" fmla="*/ 4339208 h 4492217"/>
                <a:gd name="connsiteX17" fmla="*/ 383773 w 3406027"/>
                <a:gd name="connsiteY17" fmla="*/ 4491608 h 4492217"/>
                <a:gd name="connsiteX18" fmla="*/ 117069 w 3406027"/>
                <a:gd name="connsiteY18" fmla="*/ 4386832 h 4492217"/>
                <a:gd name="connsiteX19" fmla="*/ 2773 w 3406027"/>
                <a:gd name="connsiteY19" fmla="*/ 4243960 h 4492217"/>
                <a:gd name="connsiteX20" fmla="*/ 221845 w 3406027"/>
                <a:gd name="connsiteY20" fmla="*/ 4110608 h 4492217"/>
                <a:gd name="connsiteX21" fmla="*/ 107549 w 3406027"/>
                <a:gd name="connsiteY21" fmla="*/ 3758184 h 4492217"/>
                <a:gd name="connsiteX22" fmla="*/ 155173 w 3406027"/>
                <a:gd name="connsiteY22" fmla="*/ 3681984 h 4492217"/>
                <a:gd name="connsiteX23" fmla="*/ 145645 w 3406027"/>
                <a:gd name="connsiteY23" fmla="*/ 3472432 h 4492217"/>
                <a:gd name="connsiteX24" fmla="*/ 250421 w 3406027"/>
                <a:gd name="connsiteY24" fmla="*/ 3291460 h 4492217"/>
                <a:gd name="connsiteX25" fmla="*/ 117069 w 3406027"/>
                <a:gd name="connsiteY25" fmla="*/ 2967608 h 4492217"/>
                <a:gd name="connsiteX26" fmla="*/ 355197 w 3406027"/>
                <a:gd name="connsiteY26" fmla="*/ 2739008 h 4492217"/>
                <a:gd name="connsiteX27" fmla="*/ 345669 w 3406027"/>
                <a:gd name="connsiteY27" fmla="*/ 2538984 h 4492217"/>
                <a:gd name="connsiteX28" fmla="*/ 926693 w 3406027"/>
                <a:gd name="connsiteY28" fmla="*/ 1986532 h 4492217"/>
                <a:gd name="connsiteX29" fmla="*/ 634405 w 3406027"/>
                <a:gd name="connsiteY29" fmla="*/ 1640722 h 4492217"/>
                <a:gd name="connsiteX30" fmla="*/ 607261 w 3406027"/>
                <a:gd name="connsiteY30" fmla="*/ 1630062 h 4492217"/>
                <a:gd name="connsiteX31" fmla="*/ 554741 w 3406027"/>
                <a:gd name="connsiteY31" fmla="*/ 1566956 h 4492217"/>
                <a:gd name="connsiteX32" fmla="*/ 370433 w 3406027"/>
                <a:gd name="connsiteY32" fmla="*/ 1336928 h 4492217"/>
                <a:gd name="connsiteX33" fmla="*/ 370433 w 3406027"/>
                <a:gd name="connsiteY33" fmla="*/ 1024508 h 4492217"/>
                <a:gd name="connsiteX34" fmla="*/ 164693 w 3406027"/>
                <a:gd name="connsiteY34" fmla="*/ 506348 h 4492217"/>
                <a:gd name="connsiteX35" fmla="*/ 34977 w 3406027"/>
                <a:gd name="connsiteY35" fmla="*/ 90 h 449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406027" h="4492217">
                  <a:moveTo>
                    <a:pt x="34977" y="90"/>
                  </a:moveTo>
                  <a:cubicBezTo>
                    <a:pt x="39173" y="-332"/>
                    <a:pt x="44281" y="730"/>
                    <a:pt x="50393" y="3428"/>
                  </a:cubicBezTo>
                  <a:cubicBezTo>
                    <a:pt x="148181" y="46608"/>
                    <a:pt x="512673" y="611758"/>
                    <a:pt x="751433" y="765428"/>
                  </a:cubicBezTo>
                  <a:cubicBezTo>
                    <a:pt x="990193" y="919098"/>
                    <a:pt x="1220061" y="950848"/>
                    <a:pt x="1482953" y="925448"/>
                  </a:cubicBezTo>
                  <a:cubicBezTo>
                    <a:pt x="1745845" y="900048"/>
                    <a:pt x="2081125" y="560958"/>
                    <a:pt x="2328773" y="613028"/>
                  </a:cubicBezTo>
                  <a:cubicBezTo>
                    <a:pt x="2576421" y="665098"/>
                    <a:pt x="2788513" y="1126108"/>
                    <a:pt x="2968853" y="1237868"/>
                  </a:cubicBezTo>
                  <a:cubicBezTo>
                    <a:pt x="3104109" y="1321688"/>
                    <a:pt x="3209361" y="1347644"/>
                    <a:pt x="3310325" y="1323772"/>
                  </a:cubicBezTo>
                  <a:lnTo>
                    <a:pt x="3348965" y="1311426"/>
                  </a:lnTo>
                  <a:lnTo>
                    <a:pt x="3374621" y="1348360"/>
                  </a:lnTo>
                  <a:cubicBezTo>
                    <a:pt x="3439709" y="1470596"/>
                    <a:pt x="3400021" y="1497584"/>
                    <a:pt x="3288893" y="1529332"/>
                  </a:cubicBezTo>
                  <a:cubicBezTo>
                    <a:pt x="3177773" y="1561084"/>
                    <a:pt x="2925357" y="1415032"/>
                    <a:pt x="2707869" y="1538860"/>
                  </a:cubicBezTo>
                  <a:cubicBezTo>
                    <a:pt x="2490381" y="1662684"/>
                    <a:pt x="2115733" y="2032572"/>
                    <a:pt x="1983973" y="2272284"/>
                  </a:cubicBezTo>
                  <a:cubicBezTo>
                    <a:pt x="1852205" y="2511996"/>
                    <a:pt x="1947461" y="2773932"/>
                    <a:pt x="1917293" y="2977132"/>
                  </a:cubicBezTo>
                  <a:cubicBezTo>
                    <a:pt x="1887133" y="3180332"/>
                    <a:pt x="1950629" y="3366072"/>
                    <a:pt x="1802997" y="3491484"/>
                  </a:cubicBezTo>
                  <a:cubicBezTo>
                    <a:pt x="1655357" y="3616896"/>
                    <a:pt x="1212445" y="3643884"/>
                    <a:pt x="1031469" y="3729608"/>
                  </a:cubicBezTo>
                  <a:cubicBezTo>
                    <a:pt x="850493" y="3815332"/>
                    <a:pt x="794933" y="3904232"/>
                    <a:pt x="717149" y="4005832"/>
                  </a:cubicBezTo>
                  <a:cubicBezTo>
                    <a:pt x="639357" y="4107432"/>
                    <a:pt x="620309" y="4258248"/>
                    <a:pt x="564749" y="4339208"/>
                  </a:cubicBezTo>
                  <a:cubicBezTo>
                    <a:pt x="509181" y="4420172"/>
                    <a:pt x="458381" y="4483672"/>
                    <a:pt x="383773" y="4491608"/>
                  </a:cubicBezTo>
                  <a:cubicBezTo>
                    <a:pt x="309157" y="4499544"/>
                    <a:pt x="180573" y="4428108"/>
                    <a:pt x="117069" y="4386832"/>
                  </a:cubicBezTo>
                  <a:cubicBezTo>
                    <a:pt x="53573" y="4345560"/>
                    <a:pt x="-14691" y="4289996"/>
                    <a:pt x="2773" y="4243960"/>
                  </a:cubicBezTo>
                  <a:cubicBezTo>
                    <a:pt x="20229" y="4197920"/>
                    <a:pt x="204381" y="4191572"/>
                    <a:pt x="221845" y="4110608"/>
                  </a:cubicBezTo>
                  <a:cubicBezTo>
                    <a:pt x="239309" y="4029648"/>
                    <a:pt x="118661" y="3829620"/>
                    <a:pt x="107549" y="3758184"/>
                  </a:cubicBezTo>
                  <a:cubicBezTo>
                    <a:pt x="96429" y="3686744"/>
                    <a:pt x="148821" y="3729608"/>
                    <a:pt x="155173" y="3681984"/>
                  </a:cubicBezTo>
                  <a:cubicBezTo>
                    <a:pt x="161517" y="3634360"/>
                    <a:pt x="129773" y="3537520"/>
                    <a:pt x="145645" y="3472432"/>
                  </a:cubicBezTo>
                  <a:cubicBezTo>
                    <a:pt x="161517" y="3407348"/>
                    <a:pt x="255181" y="3375596"/>
                    <a:pt x="250421" y="3291460"/>
                  </a:cubicBezTo>
                  <a:cubicBezTo>
                    <a:pt x="245661" y="3207320"/>
                    <a:pt x="99605" y="3059684"/>
                    <a:pt x="117069" y="2967608"/>
                  </a:cubicBezTo>
                  <a:cubicBezTo>
                    <a:pt x="134533" y="2875532"/>
                    <a:pt x="317093" y="2810448"/>
                    <a:pt x="355197" y="2739008"/>
                  </a:cubicBezTo>
                  <a:cubicBezTo>
                    <a:pt x="393293" y="2667572"/>
                    <a:pt x="250421" y="2664396"/>
                    <a:pt x="345669" y="2538984"/>
                  </a:cubicBezTo>
                  <a:cubicBezTo>
                    <a:pt x="440917" y="2413572"/>
                    <a:pt x="885421" y="2138932"/>
                    <a:pt x="926693" y="1986532"/>
                  </a:cubicBezTo>
                  <a:cubicBezTo>
                    <a:pt x="962813" y="1853182"/>
                    <a:pt x="747337" y="1694310"/>
                    <a:pt x="634405" y="1640722"/>
                  </a:cubicBezTo>
                  <a:lnTo>
                    <a:pt x="607261" y="1630062"/>
                  </a:lnTo>
                  <a:lnTo>
                    <a:pt x="554741" y="1566956"/>
                  </a:lnTo>
                  <a:cubicBezTo>
                    <a:pt x="480285" y="1482978"/>
                    <a:pt x="396469" y="1403604"/>
                    <a:pt x="370433" y="1336928"/>
                  </a:cubicBezTo>
                  <a:cubicBezTo>
                    <a:pt x="318365" y="1203578"/>
                    <a:pt x="404725" y="1162938"/>
                    <a:pt x="370433" y="1024508"/>
                  </a:cubicBezTo>
                  <a:cubicBezTo>
                    <a:pt x="336141" y="886078"/>
                    <a:pt x="218033" y="676528"/>
                    <a:pt x="164693" y="506348"/>
                  </a:cubicBezTo>
                  <a:cubicBezTo>
                    <a:pt x="114685" y="346804"/>
                    <a:pt x="-27963" y="6434"/>
                    <a:pt x="34977" y="90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EF6D370-38F2-A7D9-A3B0-50FC657A0561}"/>
              </a:ext>
            </a:extLst>
          </p:cNvPr>
          <p:cNvGrpSpPr>
            <a:grpSpLocks noChangeAspect="1"/>
          </p:cNvGrpSpPr>
          <p:nvPr/>
        </p:nvGrpSpPr>
        <p:grpSpPr>
          <a:xfrm>
            <a:off x="6642353" y="4099681"/>
            <a:ext cx="2463884" cy="1971105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DABD244D-0EC0-BA71-7394-3159C179D92E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A365B048-366E-208B-E63B-931F4C3D391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5C026BFA-7225-18D3-49E4-126773D8012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09333723-0CED-3A1A-92F5-E6473EF97F6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32F2F7F1-D4B3-8740-A329-57D45913A77B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05ABAA75-528F-4FED-661F-9EAF25FE6C6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EC4C7FBD-911C-A5B0-4C9F-BDF804F64F8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51D4D5B6-6D14-7FFA-3FCA-A07E189FB57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BB232B74-412D-D3F2-7CA9-F2015763B857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990F4A0E-59AE-A132-B934-00346E3420E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B7ABF531-025F-1561-AB69-A0255330BC8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8E1C7B7A-11AD-2100-4707-1D471851C79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73E95F28-5823-C04E-33AF-8E19ADE4655B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E23E100D-E59B-E6D5-0D71-31BF0EB2D037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39E2235F-CBDE-94CA-820E-A889228B474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CD07BA63-E6C5-C7FF-D569-E5ADCA06D969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10D167DB-F35D-EF5F-AE45-4D207ADD9BE3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210A54B8-210E-BA63-A20C-2EAE303FCFB9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A0C8F8C2-1D97-B67E-AAF2-69B1510D1682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F8B03E6-7E19-906F-644B-01CCC60E39C2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4AB9CCDD-C045-6C4F-487C-CF40A4E8C11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AAA51605-03AC-8DB6-9710-F3314D49C066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3AE6F7CB-C554-1413-29C2-D6501CE14F3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7D93BB4B-141A-A8AF-3119-73635F6CD96C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CED3B313-C40F-4A1C-F7E6-FF1FD04DC8A2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07ABC20-46CE-4DCA-39A3-83C4727A170B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F385D9F-4B6D-24E4-22E9-D4962D9E6A1B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0E92AE6D-C19C-4A63-CD2F-DAFAB713922B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E928CA2B-056A-1B83-DE9B-261A8B7D9BB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8F5FF985-99F7-C9C0-F90F-86D90CC7FA9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D3972ED9-92B5-EEF5-913D-FE22A1F4B5A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E459817E-E4C6-D9CB-AFEF-9A120AE9F731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A3B09FDE-FD23-1513-D385-BAD24F86AA6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A50F846D-2458-0CFA-FA5B-FD9916EA4EF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BDDDA121-C114-FDF5-48EC-288E549D8894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EB136B4D-EF97-6C30-3D2E-06C555996B16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CC4BDE63-84C5-88F6-2FDD-637BAAA1730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094F6A3B-59C3-AC47-93A0-413BF76208EA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9F87CD98-B36B-5597-3B99-5A69B7475B03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4A23F32E-59F7-6CB7-31E0-C5428AE6BC00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13756BE0-DE43-79CF-E760-B19C3C46500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3A1558E0-5099-D905-EEF9-763713FCC57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A296B01B-6132-1829-F36A-E3B29DCA831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2820240A-7424-2854-5DBF-1FDEEB62474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0B6957CE-A1FE-CDF0-B590-D6BF13A80D2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D31454F1-502D-1519-0076-5B0EC328982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EADE1E2E-C781-2FD9-5F41-E0FBD4FD11E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8FEC2B9-DA6F-5AFB-8C49-2E67F9D63EE4}"/>
                </a:ext>
              </a:extLst>
            </p:cNvPr>
            <p:cNvSpPr/>
            <p:nvPr/>
          </p:nvSpPr>
          <p:spPr>
            <a:xfrm>
              <a:off x="7673983" y="4661471"/>
              <a:ext cx="87046" cy="88898"/>
            </a:xfrm>
            <a:custGeom>
              <a:avLst/>
              <a:gdLst>
                <a:gd name="connsiteX0" fmla="*/ 8809 w 819562"/>
                <a:gd name="connsiteY0" fmla="*/ 85 h 1090318"/>
                <a:gd name="connsiteX1" fmla="*/ 345357 w 819562"/>
                <a:gd name="connsiteY1" fmla="*/ 212809 h 1090318"/>
                <a:gd name="connsiteX2" fmla="*/ 542209 w 819562"/>
                <a:gd name="connsiteY2" fmla="*/ 114385 h 1090318"/>
                <a:gd name="connsiteX3" fmla="*/ 681909 w 819562"/>
                <a:gd name="connsiteY3" fmla="*/ 215985 h 1090318"/>
                <a:gd name="connsiteX4" fmla="*/ 788369 w 819562"/>
                <a:gd name="connsiteY4" fmla="*/ 241905 h 1090318"/>
                <a:gd name="connsiteX5" fmla="*/ 804357 w 819562"/>
                <a:gd name="connsiteY5" fmla="*/ 244537 h 1090318"/>
                <a:gd name="connsiteX6" fmla="*/ 814937 w 819562"/>
                <a:gd name="connsiteY6" fmla="*/ 269711 h 1090318"/>
                <a:gd name="connsiteX7" fmla="*/ 818433 w 819562"/>
                <a:gd name="connsiteY7" fmla="*/ 314409 h 1090318"/>
                <a:gd name="connsiteX8" fmla="*/ 513633 w 819562"/>
                <a:gd name="connsiteY8" fmla="*/ 504909 h 1090318"/>
                <a:gd name="connsiteX9" fmla="*/ 462833 w 819562"/>
                <a:gd name="connsiteY9" fmla="*/ 873209 h 1090318"/>
                <a:gd name="connsiteX10" fmla="*/ 43733 w 819562"/>
                <a:gd name="connsiteY10" fmla="*/ 1089109 h 1090318"/>
                <a:gd name="connsiteX11" fmla="*/ 62783 w 819562"/>
                <a:gd name="connsiteY11" fmla="*/ 781133 h 1090318"/>
                <a:gd name="connsiteX12" fmla="*/ 246933 w 819562"/>
                <a:gd name="connsiteY12" fmla="*/ 479509 h 1090318"/>
                <a:gd name="connsiteX13" fmla="*/ 189585 w 819562"/>
                <a:gd name="connsiteY13" fmla="*/ 415413 h 1090318"/>
                <a:gd name="connsiteX14" fmla="*/ 170995 w 819562"/>
                <a:gd name="connsiteY14" fmla="*/ 412605 h 1090318"/>
                <a:gd name="connsiteX15" fmla="*/ 169741 w 819562"/>
                <a:gd name="connsiteY15" fmla="*/ 410849 h 1090318"/>
                <a:gd name="connsiteX16" fmla="*/ 129457 w 819562"/>
                <a:gd name="connsiteY16" fmla="*/ 368385 h 1090318"/>
                <a:gd name="connsiteX17" fmla="*/ 100883 w 819562"/>
                <a:gd name="connsiteY17" fmla="*/ 241385 h 1090318"/>
                <a:gd name="connsiteX18" fmla="*/ 8809 w 819562"/>
                <a:gd name="connsiteY18" fmla="*/ 85 h 1090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19562" h="1090318">
                  <a:moveTo>
                    <a:pt x="8809" y="85"/>
                  </a:moveTo>
                  <a:cubicBezTo>
                    <a:pt x="49553" y="-4679"/>
                    <a:pt x="256457" y="193759"/>
                    <a:pt x="345357" y="212809"/>
                  </a:cubicBezTo>
                  <a:cubicBezTo>
                    <a:pt x="434257" y="231859"/>
                    <a:pt x="486117" y="113855"/>
                    <a:pt x="542209" y="114385"/>
                  </a:cubicBezTo>
                  <a:cubicBezTo>
                    <a:pt x="598301" y="114913"/>
                    <a:pt x="586657" y="174181"/>
                    <a:pt x="681909" y="215985"/>
                  </a:cubicBezTo>
                  <a:cubicBezTo>
                    <a:pt x="705721" y="226437"/>
                    <a:pt x="744085" y="234307"/>
                    <a:pt x="788369" y="241905"/>
                  </a:cubicBezTo>
                  <a:lnTo>
                    <a:pt x="804357" y="244537"/>
                  </a:lnTo>
                  <a:lnTo>
                    <a:pt x="814937" y="269711"/>
                  </a:lnTo>
                  <a:cubicBezTo>
                    <a:pt x="819327" y="285471"/>
                    <a:pt x="820815" y="300385"/>
                    <a:pt x="818433" y="314409"/>
                  </a:cubicBezTo>
                  <a:cubicBezTo>
                    <a:pt x="799385" y="426593"/>
                    <a:pt x="572901" y="411777"/>
                    <a:pt x="513633" y="504909"/>
                  </a:cubicBezTo>
                  <a:cubicBezTo>
                    <a:pt x="454365" y="598041"/>
                    <a:pt x="541149" y="775841"/>
                    <a:pt x="462833" y="873209"/>
                  </a:cubicBezTo>
                  <a:cubicBezTo>
                    <a:pt x="384517" y="970577"/>
                    <a:pt x="110409" y="1104453"/>
                    <a:pt x="43733" y="1089109"/>
                  </a:cubicBezTo>
                  <a:cubicBezTo>
                    <a:pt x="-22943" y="1073761"/>
                    <a:pt x="41617" y="880617"/>
                    <a:pt x="62783" y="781133"/>
                  </a:cubicBezTo>
                  <a:cubicBezTo>
                    <a:pt x="83949" y="681649"/>
                    <a:pt x="242701" y="539833"/>
                    <a:pt x="246933" y="479509"/>
                  </a:cubicBezTo>
                  <a:cubicBezTo>
                    <a:pt x="249049" y="449347"/>
                    <a:pt x="222987" y="426725"/>
                    <a:pt x="189585" y="415413"/>
                  </a:cubicBezTo>
                  <a:lnTo>
                    <a:pt x="170995" y="412605"/>
                  </a:lnTo>
                  <a:lnTo>
                    <a:pt x="169741" y="410849"/>
                  </a:lnTo>
                  <a:cubicBezTo>
                    <a:pt x="155121" y="397621"/>
                    <a:pt x="136601" y="387699"/>
                    <a:pt x="129457" y="368385"/>
                  </a:cubicBezTo>
                  <a:cubicBezTo>
                    <a:pt x="115171" y="329755"/>
                    <a:pt x="120991" y="302767"/>
                    <a:pt x="100883" y="241385"/>
                  </a:cubicBezTo>
                  <a:cubicBezTo>
                    <a:pt x="80775" y="180001"/>
                    <a:pt x="-31939" y="4845"/>
                    <a:pt x="8809" y="85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A2AFD2F-98EE-4374-F01A-AA1E1A492ADA}"/>
              </a:ext>
            </a:extLst>
          </p:cNvPr>
          <p:cNvGrpSpPr>
            <a:grpSpLocks noChangeAspect="1"/>
          </p:cNvGrpSpPr>
          <p:nvPr/>
        </p:nvGrpSpPr>
        <p:grpSpPr>
          <a:xfrm>
            <a:off x="763905" y="1165480"/>
            <a:ext cx="2594610" cy="2121423"/>
            <a:chOff x="1495425" y="1476376"/>
            <a:chExt cx="2174586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D3A45147-B125-F94A-F54C-EF2C48E3C35D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1F5A1288-B4CD-DFF3-7B1A-C41EF64E33F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1ED5988B-4328-1587-966E-50536950B6A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971F34AA-3143-9298-7D00-106F75E216E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B79EB5BA-1C31-0AD8-5901-50C512DE2D1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68812AAF-D493-C7F5-AE6E-E948C97768E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CF0E3B2-4974-B5FF-D80A-AAE0675F100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8201F35F-4B1B-6D8D-1CE4-E04773638FA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5CEF3849-DD4A-EF29-DB5F-D1EF22E24FE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D459AB45-B0E8-1019-D1CC-FD7F2B6761B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48FB59EE-9EAF-8F72-7E32-FDFDB3F317A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70A1EC4D-AF9E-2444-CA6E-EEEA2933A83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83BF9204-2617-6A81-B25D-0888218241A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FB13F539-9488-8568-D5F2-138535080ED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E3B43DAF-27D9-7274-2F5E-E44B9AD55E2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FB9DDEA2-DB2D-3925-6B07-14DC2133170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541C4075-95BA-8625-9F11-CE91CC36AF0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0A273324-3FED-34FC-C1E8-A246747B966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6176B3FD-54BB-7F41-6789-87A32960E34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1723D01D-C0DB-D8AE-E0DD-81960CC96B8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79384423-562C-8328-2EA1-14965509076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F630DD45-1DA5-EFC5-C980-62A5A45BFEBB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845876C7-153E-ACF7-7FCD-7EACA05970A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CAE31441-56CE-77A2-3896-CCF89F75883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E0DCAD4E-9234-B617-1B9E-30810025311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54CFBFBC-BB88-AE24-8802-EC38614E300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CF6B64A1-8DCB-7A20-2C19-96E02279447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88900AD2-2247-04AA-049B-AD45838BEAD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B96C11AC-ABE1-9CE4-0DC2-4CAAA101432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2B0B2EC3-D86A-E0AC-9849-684658E5D65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01DCD4FB-7C33-E530-1407-0381A286E9F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43DCBF63-E21D-4C67-4E75-1F10624DB3E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2A8280D8-6538-4AFF-825E-0969567730C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0D011CAA-86C2-31DD-6A11-74356536D98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9C98EFEE-1144-A1FF-958B-6C1515096BB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9789506F-CE88-B74A-2CF8-FB614EBB570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CB9D367D-DCD5-EDA4-2A35-77872E4DFE3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280A2D9B-B68D-AE92-C551-E9AE473352D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3F80880D-58CC-8819-2F03-E84E177D818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44495FAD-B02C-E656-6024-0CC25006B5A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517EF397-9B64-2EB0-325D-2623C761C34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B3880D17-1EE0-2A76-FE75-51EE83F38D3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062E10FC-CB8F-96C9-4A76-78F1EE84E23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D3F248BB-EBF6-2E80-E32C-7CB29B33DC7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8D6BD957-8896-51C8-D30B-A27ADC9440F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FDDC6C2A-2776-5E95-B0C5-772249686D2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9D19D079-4DA5-1701-0A26-9D76DB48948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9A18352C-DFB3-987B-1352-AA1B1242BC1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FBBEE137-873E-AED9-F515-CE4DCC1A839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A4E385A6-727F-DC0A-7E73-A2E59959AE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13413" y="2371392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29F2E77-8CF0-7D98-B2CD-A263BDAADB62}"/>
                </a:ext>
              </a:extLst>
            </p:cNvPr>
            <p:cNvSpPr txBox="1"/>
            <p:nvPr/>
          </p:nvSpPr>
          <p:spPr>
            <a:xfrm>
              <a:off x="3081388" y="227058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千葉県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EDF609B-4AEC-CEBA-9709-250A5597105A}"/>
              </a:ext>
            </a:extLst>
          </p:cNvPr>
          <p:cNvGrpSpPr>
            <a:grpSpLocks noChangeAspect="1"/>
          </p:cNvGrpSpPr>
          <p:nvPr/>
        </p:nvGrpSpPr>
        <p:grpSpPr>
          <a:xfrm>
            <a:off x="797305" y="4099681"/>
            <a:ext cx="2508239" cy="1971105"/>
            <a:chOff x="1583689" y="3871081"/>
            <a:chExt cx="2102197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55F7B432-73CF-ED4C-D6EB-6BC5C383D072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AA786465-3A2E-1BA5-9B0E-9363F29F9D6C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511C8338-4202-CC5A-BB70-7422C6EA1B6F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B1D77505-6141-2DA7-9E61-2F601B8800E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D486DF1B-9636-CCBC-39FF-5C6AE71990FC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E7B7EB9F-4CB0-EFAA-FA89-EE994789406A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54C0BB3B-2295-DA9B-3048-472C741A662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78546614-EFDD-C207-887D-4EB8BA631904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D97A86EB-59A3-085F-8A65-D96BDBA387F3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23A9915E-111F-E892-8CEF-3A1EE3488DA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4DA21D31-DEF8-E05D-0CE1-F5BEE5A602CF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DA753A99-9351-1515-92B9-ECF3906CDA8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9254FAE3-7E5E-CE14-5D87-C51F85B08B4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7C612D94-63A7-FCE4-9A48-15549F836A75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7D1092A9-9BFD-DA17-2743-AD42E13E6D9E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D3FEB420-3007-00F3-7578-BA8C2D630884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8FC2A811-2FCC-05F0-109D-BE5BA5D02905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61D06192-A81B-E5BE-D886-5D889C5AD150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23190F23-DD3F-2DEE-8DA8-7276460BF60C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771EF4B4-50B5-1270-8C3B-FD879924F1B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F814B856-0C08-7CF4-5AEB-213A1DC1D064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A0D3A53C-049E-7CAF-1339-ECA111A4BDD5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5CDEF16B-8CE0-41BD-0DAC-BE23F73C37D4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865BC33-CF3F-04D1-CDD4-E4DA3C106F40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B8E497EF-36F9-63D1-B131-341CF44F87C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2F4E7E13-D53D-A0BC-2E7D-67C488111518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351703B5-1795-66FB-AA01-60FFA76B8356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16E49C02-E605-D831-FE31-3567F2F778ED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E3FE07B4-0578-0688-3A6E-0A9A87ACDB6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35DE766D-5B71-B234-94B0-66CA7884A8B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A8424D8B-9FEA-C32D-4F7F-26DC1671D5A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D9055E07-4EB0-BC37-C699-8E45DE13CB9E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DE176CE3-10A7-D1D5-B876-06EDB2C93B1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583267B0-A184-0085-BE85-424F9512B49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F99444E1-52EE-3A29-6AE9-C95231E3414F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2781B7CB-0A63-8B57-CAB3-28A186549B2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C0C86F9C-0BCB-A9FC-D3FA-A2FF703CD748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E320E722-90A1-30BB-8BD2-98B55593069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E8D082C7-2008-303F-CF44-F1CBE69FD0FA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B2A0C17A-DCFB-3318-17B6-B1D65F41106C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2EE37E86-B24C-8CDD-951A-A51D2C2A181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9ADB2889-F438-1C69-8317-B18E69C26501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73EB56A3-AAB4-9403-0F02-AE6372847516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4946A3DC-6395-877C-EE0C-22E2334C22E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2AC1C9CA-F9AF-C28B-C0D2-ECDBB6C7FF98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CE71C658-5C43-DBFD-22F4-BF52FBD83646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4193820D-3F19-EBF5-DF51-D8F24D24FD9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F4C02DA7-2345-5A39-8D79-C5D46924FA9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0D12AC52-A6D9-2D79-9105-0385E00C9D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9288" y="4714542"/>
              <a:ext cx="2283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09CC519-54CD-83A1-47D1-69E070FCD62D}"/>
                </a:ext>
              </a:extLst>
            </p:cNvPr>
            <p:cNvSpPr txBox="1"/>
            <p:nvPr/>
          </p:nvSpPr>
          <p:spPr>
            <a:xfrm>
              <a:off x="3097263" y="461373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千葉県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546D480-C28B-ACD7-B732-1B18C3EF3E16}"/>
              </a:ext>
            </a:extLst>
          </p:cNvPr>
          <p:cNvGrpSpPr/>
          <p:nvPr/>
        </p:nvGrpSpPr>
        <p:grpSpPr>
          <a:xfrm>
            <a:off x="3705388" y="1179768"/>
            <a:ext cx="2579802" cy="2154760"/>
            <a:chOff x="3178490" y="1179768"/>
            <a:chExt cx="2579802" cy="2154760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06D26A4B-861B-C071-4438-0A29C08BA8C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78490" y="1213105"/>
              <a:ext cx="2579802" cy="2121423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657095F6-4705-3894-CD56-7BCA1613931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97314E23-DB2E-5055-EBBA-CEB6D489064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30FE2E68-B831-F0FE-DE6C-700B7518C9D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B2D29011-A8EE-2256-D677-3D6159FEC86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BA7CF19B-7A85-A512-3501-35183F0774B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A9D1891E-8495-D6AF-5412-668E4FA66F3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0CCC87F1-F180-D88A-4349-201E5BFA9F6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A8FAE332-50AE-D3F6-32ED-62CC01B6CBF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769AC2C1-84BC-241D-B755-B9F4007A57C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8BC88507-F75C-E3B6-D113-1B430697D32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5A790EA2-1780-51CB-4022-29D07F7F4BB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311E0DFB-6A3C-3B33-BCF7-EFD891F52B2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1415C4A2-4DAF-5D46-0BBD-D16842C13FA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93F7C9B7-C867-E516-7C74-8E9E91A9239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4D6F2DBA-37E5-9D1C-D8B1-DC9E0F38C92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25791A11-699A-041F-1442-1A4639B457B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964D16D4-685B-DFA7-D96F-07C689D250B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CC5B8982-8225-FBEE-7F12-2DA3F6D72CF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868EE6D3-3036-B48F-D277-0475FFF7F03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8B99C504-D547-849C-CDF8-769FCCB5A02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3A895194-8830-62BA-495B-4F1D1A99349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8BACF842-5DD3-1E2B-31AF-C82717E2CEC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EDD18D1E-534B-C250-8541-182C0EA836B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EDA34F3E-52DD-A56A-A04B-ABEF5942570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7273FF69-17E3-1DEC-B282-1F4CE75B436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7FA37676-561D-A3A5-69B4-B629C8AF108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E033F68D-3162-4B64-4A9C-33F910BBAAD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93DB6FE8-E4BC-6695-3D38-E8D555C976A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F33DE11F-EEC4-9EEB-0F01-A6AA03FE140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D91E93BB-EDC2-B4D0-9A1A-D880ED20BF7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D52A8B31-A8A8-03B4-797F-972688184C8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70E6DF10-4D0D-6AD3-2CDC-E647F30A522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66B8AE7D-0385-2A2B-ACDE-834ED53FA2B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C61496C2-BB4A-323D-69D4-58FACEB0ED6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BF940542-CAF2-2F8A-DE12-C9F48BDF8B0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0213F565-19E1-9396-97DF-46B77B7A044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A3175989-7B8A-560E-BC33-F1B4137D08E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E855B3B8-70D2-5DB6-4A01-C1AF2C996B5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86ABB36F-EB51-B0AA-B27C-DE884ADD421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0059B5A0-7846-1BEC-4090-B0838C00391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4C42F90C-4117-3A09-21DE-49EC6FE61EB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56ABDEDD-01EE-1B0F-F644-9524637FF9F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16D04B8B-086A-7347-E8EF-B7AD42C2BF2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C229E303-2095-69C8-0099-21C0769F356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E47F67E1-5418-54C6-9C5B-4DD193D376A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05552242-525D-BF70-40A9-C5A780390F7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86D9A5EB-531B-DD38-525A-876E8945B55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91EE1FEF-1597-363F-58B0-AC8B6347CCF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D96574A-5ABC-5972-DA02-FA7BADB97B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78490" y="1179768"/>
              <a:ext cx="2579802" cy="2121423"/>
              <a:chOff x="3910011" y="1490664"/>
              <a:chExt cx="2162175" cy="1778000"/>
            </a:xfrm>
          </p:grpSpPr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58B61D2D-428C-CE70-3259-7B3937EBDAB9}"/>
                  </a:ext>
                </a:extLst>
              </p:cNvPr>
              <p:cNvGrpSpPr/>
              <p:nvPr/>
            </p:nvGrpSpPr>
            <p:grpSpPr>
              <a:xfrm>
                <a:off x="3910011" y="1490664"/>
                <a:ext cx="2162175" cy="1778000"/>
                <a:chOff x="-7704927" y="-11435358"/>
                <a:chExt cx="77301986" cy="80410136"/>
              </a:xfrm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AAC793A4-14EE-DA8D-095B-49C9030D31FB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D09FE596-3608-5EEC-3EAC-FDD24326568B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39957AC1-7E48-9C16-A08B-C22B91EE56B9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46E4A0E3-35CE-06A9-6629-E53E24AD1ACE}"/>
                    </a:ext>
                  </a:extLst>
                </p:cNvPr>
                <p:cNvSpPr/>
                <p:nvPr/>
              </p:nvSpPr>
              <p:spPr>
                <a:xfrm>
                  <a:off x="40477448" y="-11435358"/>
                  <a:ext cx="29119611" cy="17559530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83966258-1D53-9670-A8F3-0BFCC80A829C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502039EA-B264-0E2C-30B7-C3B19B68F02C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2E42FE6E-EE69-6936-57AE-F8B19543CC40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80CB1AE4-E2B6-1C6E-531B-36B279BB7EBA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844AE7EA-6710-859E-F57D-31F7E70072DD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F80F817C-78F7-5BCE-E9F5-B9359A191AB5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977D00C0-1CC7-A1A2-4C3D-74C27DFA4943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87B12EF2-747F-5892-1B12-542104D3EBDA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7EDAB82C-19CA-4D09-FCD4-025A72EB872A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7DDC5CA8-6600-D8D0-AC85-DB0A7639AECE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905280F3-E091-79E3-99A9-A7EACDED7712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E9EEA78A-885E-DF0D-7011-DA847FE349BE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71F3BF04-680A-8570-316E-D08EDCBC62E7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0901B700-7B8C-018C-D792-F7093F13FF38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6C80DDCF-E1C5-9C66-885C-18D3856D5F0B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9DE05420-A509-BBDF-BEA4-29FA32F11E73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C53BA431-884C-98A3-9ADF-7F54B7F19C29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EA94A3B0-8235-F9CD-5AD4-71A2EA8E268D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9D17A684-BAF4-3566-67C1-C3E82411A189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DE6C590F-C578-7AF0-EB5B-A7AC988ACAAC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F70785B0-7D7D-BB89-6FAD-6E4EF9B928E7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F3085F5B-444A-0D9E-9E29-55D62520E68D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159EBA06-C70B-1A36-1B08-7A6ED2A814DA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BFD761EE-A505-7BE3-3B48-15A25972DD10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91912A3B-FA10-24D9-9611-C787E5C2C0E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D856ED89-86B7-8040-2375-ED430EC9F643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F6859E9E-A6BA-A5B0-3193-801899508FFD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32AB4C97-0E10-4C9D-25EB-3E0B2E4DC6AF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BA07C446-2C55-F287-F656-59170B349747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F4B52FA5-6A0B-166B-BDE9-4D152A4B5492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0E8CF85C-8EE3-809E-109A-D6DE0478B733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701217E4-B8FD-16B4-C2C4-53CC2983D446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6D11A578-4894-424B-D8BB-5E441705BCAA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FB13292A-842A-765E-E631-1A4849B86DBF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89947DD8-6025-FCDB-E1E1-A42020F5B884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7674F5D7-A311-04C5-D521-9552C0F83A2B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B48E0CF9-5C0E-4D66-75EB-F5E64D56A402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C69FE22D-EF9F-A468-EA29-C45ADE35FD13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7A35E400-5368-144F-9707-620A20E98B4E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458F201D-4052-DBFB-2D3A-335B9EB286CA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36B68471-9120-F88C-A9B2-5B1C32FDA030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47B3DF51-983B-BEBF-AAF2-B6859FC38245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76232B54-540E-6DCC-436C-147AE46445AC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6710BAFD-D3E9-E656-CAB4-0DD21D0C9912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6" name="直線矢印コネクタ 15">
                <a:extLst>
                  <a:ext uri="{FF2B5EF4-FFF2-40B4-BE49-F238E27FC236}">
                    <a16:creationId xmlns:a16="http://schemas.microsoft.com/office/drawing/2014/main" id="{9CCD1516-F60B-B162-ABAF-D68483B8B2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23557" y="2384759"/>
                <a:ext cx="269972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round/>
                <a:headEnd w="sm" len="med"/>
                <a:tailEnd type="arrow" w="sm" len="sm"/>
              </a:ln>
              <a:effectLst>
                <a:glow rad="127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D13C0E50-FCA6-EA59-8A42-4F72616D7AC4}"/>
                  </a:ext>
                </a:extLst>
              </p:cNvPr>
              <p:cNvSpPr txBox="1"/>
              <p:nvPr/>
            </p:nvSpPr>
            <p:spPr>
              <a:xfrm>
                <a:off x="5530057" y="2270585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62DF76A-3A03-202F-9EF3-8B39CD6CB0BF}"/>
              </a:ext>
            </a:extLst>
          </p:cNvPr>
          <p:cNvGrpSpPr>
            <a:grpSpLocks noChangeAspect="1"/>
          </p:cNvGrpSpPr>
          <p:nvPr/>
        </p:nvGrpSpPr>
        <p:grpSpPr>
          <a:xfrm>
            <a:off x="3755388" y="4067931"/>
            <a:ext cx="2572030" cy="1971105"/>
            <a:chOff x="3983989" y="3839331"/>
            <a:chExt cx="2155661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E6F33F0F-CEE0-11FF-4F6D-D30EF0AF0F20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3B221919-4509-C47A-94EE-732E7DB3464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DA86E6C3-01A0-E77A-7111-34EB0D981656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03ED326C-207B-1401-84CD-0D2A86F2FD59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30D2664E-C5A5-2356-593F-58FCBF20009B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AF712AE0-1FD5-4F20-16E4-207A057BC044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CBB1ADCE-C361-89B6-DB46-94148CE17582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2325DC5E-92EB-4532-2A3C-15893A9D44B8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ED80AEE0-808C-415A-3DEB-A0A53710EDC0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F70514EE-A098-7C7B-1C0F-9A239C0CC5A6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1740B398-B0BB-1C92-33E1-8B201EB1E32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FEF7BC85-C510-39A4-104E-7AE746FF6CEC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C8FD2305-0992-D93B-6E92-3C751E9E7429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8D41FBDA-1FD3-81F3-4813-BEFE5AF2ED0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A0FDC637-1B3A-37E5-BEE0-59BBDB93A001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AA8CF47F-8F39-7858-7178-CD00528C5A57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7FFA45FE-1DCE-2019-22D0-9FC3CFAF2F14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104E1F8E-A02D-F6EC-D217-F5A7895C7A89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2BBE990C-972B-7635-B5C6-770B993CF441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A20AA37-FE08-7E86-1C56-A3CD587272C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9D5BDF85-F034-3E02-4D12-CDE6FEDB8D5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F3BB3860-22B6-244A-5314-3B3074A5BE9E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49F33EE8-D2A8-4791-1785-AE5698A6F174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0EA20335-5D9C-A44F-B3A6-4280F6F91235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1055EC7D-8102-0168-183D-E9752D350F6E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908BDF76-A47E-B93F-1D4F-8FF22E47C9C8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8B7547A7-32E4-33A7-44FF-C83AC696FCAD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C303B2B9-8E64-FEA5-AD2F-AE507EB2977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192533B8-4FAD-3F68-F4E9-F07EA74E7FB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750AE1B8-FAE0-E6F8-4B59-D5C5CE6E24A1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14B7F44D-DCD1-6129-BB40-7DD586365E5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F8615A83-62DA-0045-33CD-F3E27AC43CC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1C8F36B6-30C0-844E-7E11-C9BC8FCBB0E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BBA17824-15C0-4E95-E8CE-763DAD44787E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CA565787-BBF1-6EA7-1FA0-8B2BAA003E34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94733EC6-75E5-1B90-4345-E6DE61A0A74F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BD66FBE6-80F4-7B9F-5280-8E6D460AABD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CD987838-12F9-90B7-543E-13DDC578284F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9D533A35-5B54-567D-34CC-8B9BB748C2A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27F5DA9F-F8E7-DFEB-26AC-5ECCEE3B47A6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CB3CE039-9D41-235D-2ECA-58081BC2664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F5A3B356-EB69-34FA-54F1-CF1BC036DFD3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DE66815C-9F5D-F983-3104-45F4B5A29AEE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4E3207E7-3FF7-0CF5-F9D1-59A0613FD1B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EFD2232E-1B21-9A2B-8493-F2FD63598D5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4E40E1EC-85B0-BAAE-F531-5E9CF3AE1116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656A9931-6C52-5669-E1F1-330A83131C1D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04387CA5-150F-28C9-032E-0F7812D51A9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矢印: 下 17">
              <a:extLst>
                <a:ext uri="{FF2B5EF4-FFF2-40B4-BE49-F238E27FC236}">
                  <a16:creationId xmlns:a16="http://schemas.microsoft.com/office/drawing/2014/main" id="{CD5B0928-96E1-9DE3-DC58-4727136DEB9B}"/>
                </a:ext>
              </a:extLst>
            </p:cNvPr>
            <p:cNvSpPr/>
            <p:nvPr/>
          </p:nvSpPr>
          <p:spPr>
            <a:xfrm rot="5400000">
              <a:off x="5488727" y="4466893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2750A53-5B02-C483-8A2F-8B6504353E5A}"/>
                </a:ext>
              </a:extLst>
            </p:cNvPr>
            <p:cNvSpPr txBox="1"/>
            <p:nvPr/>
          </p:nvSpPr>
          <p:spPr>
            <a:xfrm>
              <a:off x="5685680" y="4565359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2989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0195F-965D-24FA-E22C-3802AF01E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9FDC77A2-9652-9400-9754-3847B29D2460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EDBF5FB1-66CF-6171-7614-E635436F0410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30D47665-69C7-7168-B12C-A452FF0A101A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19E05BB6-3D01-AAF9-4D3E-DFBAB6DD53B8}"/>
                </a:ext>
              </a:extLst>
            </p:cNvPr>
            <p:cNvSpPr txBox="1"/>
            <p:nvPr/>
          </p:nvSpPr>
          <p:spPr>
            <a:xfrm>
              <a:off x="7956020" y="2943225"/>
              <a:ext cx="13067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Chiba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0CD1167D-A01D-EFD3-D7CF-F5B88B5D19CC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6A978A77-42D8-6C0E-0FC6-5F5C2D54586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C3244399-8700-0949-AE78-3D2D891DCA9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C059B7F2-BDAB-9518-4EEA-A5D4A83FA6C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B90283F9-7786-2E29-CCC7-4D92D6743BE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5DB82DED-FE77-CCC3-2201-A7C1AA9CDF9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6156785B-5DE9-279B-B0E8-119A8544D2C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66B40BB1-D89E-7D6A-0D72-31DF1FBE144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D6E07F9D-4EDE-CA78-9A39-9B584ABB870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D9DFA1C6-F124-10EC-EE92-D1F2A56AE69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368FF030-77CA-DED8-17DE-CBBDFFD50C4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69A27BA0-8F21-C974-FD02-E19B038BBDB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B46D0B7F-DF44-B6F7-ACFA-E93A0B06C20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2AF60587-5336-CBE5-34D1-1FF435F5AA1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20326D57-14EE-8987-DF8D-BE9BBDDDBFE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B2EA4845-B5F7-67C7-D203-2483D8667E8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FB1FC020-5F26-3C16-62DC-AE19749D35E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EF72C574-2F06-E49D-C939-DF0795831CF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5B1B5C57-5229-12FB-6831-E19E16306AC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6E93A01E-FA1B-5B36-7BE5-8B493A9EE26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8C4CF7CA-FCFC-3757-127E-4CC9D7E00C9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B6BE0241-DA12-6EF8-E4F8-F38485049AC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A2DF3EE5-EE78-C679-43BD-59DD4FAE006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DC40E2C7-0C05-CD18-23FC-595A8FC9712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F563FFAA-8069-99FE-EDBD-98D3503453F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5CCDBD47-3A23-9AE3-57DD-2A1E2F6662B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B1259C7E-AF2C-C60C-6D53-A3EB1FA355A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6F14ADFE-C5A8-B60F-01CB-C00498C51B0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E6CE7953-DC76-59B9-B297-02A3A73E75A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966FD7C7-F899-4205-5C78-B2E2163F86E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3AFB068B-6059-2E1C-6E3F-FC4FC3E88EA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F8A5D9E7-8D6B-E8BB-7E21-DD2A8400532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2559080C-72E3-9F01-908A-151D0AA2757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A4EF7108-BB55-BDBD-9793-7786FC4521B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10A8231-3E5F-F3D3-0663-17B1EE8D25D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CD2A688E-0C02-D649-DE1C-63E4AAA22C3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A730054F-1CA2-0ADB-5B49-E439CB71009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FE4DDE5C-83B9-3D28-E72C-55F24583B96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113195C8-5BAA-2DD5-8161-C6AC2E5EDB8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19059411-0B14-9EF3-0285-88C51176EAD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AE03C003-2E88-9D0E-E7A7-0C0DBD65302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79B125E1-C061-B317-3BC5-DF32FB336BF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110FAED7-82E0-6F4B-B778-BD1649D1011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5CDB575F-19E6-68A5-0DA5-BC7DC46DE50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847D4F7D-7CEF-64AF-167E-27D00748454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D493CD05-E16F-BA80-BE19-C49DA5E2147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C6EDBBFE-CF76-FF2E-1636-8C87F98C8E6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9E737590-C723-23E0-89A6-44C60B28FBC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E49B36C6-9452-27D8-6EEB-373A9CDF407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48AFE879-2188-08A5-C53E-6F4579CC4CB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千葉県の場所を示すイラスト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1" name="グループ化 1610">
            <a:extLst>
              <a:ext uri="{FF2B5EF4-FFF2-40B4-BE49-F238E27FC236}">
                <a16:creationId xmlns:a16="http://schemas.microsoft.com/office/drawing/2014/main" id="{D9222E49-0738-07E1-D9C6-3FDA25F5A3CA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60DA6B4F-47B7-4945-7E2B-540D70256015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BC2926E7-E2BF-BEB9-278B-0DD2F6C167D7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5160C9F0-9C15-E931-674F-0DF7A51BAFEB}"/>
                </a:ext>
              </a:extLst>
            </p:cNvPr>
            <p:cNvSpPr txBox="1"/>
            <p:nvPr/>
          </p:nvSpPr>
          <p:spPr>
            <a:xfrm>
              <a:off x="7956020" y="5800785"/>
              <a:ext cx="13067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Chiba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F483235-2F82-1413-F226-F185D69AB81D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BA4D60F7-9A7D-6516-E209-99A2F37220C1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5E74A679-5B48-D72E-1FB9-72C6E826EBF0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04F2B577-D902-DBB2-BE34-0327DDC63EFE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45C80146-CF76-2DAA-45EC-F355E473237F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7FA70D27-A0FE-B926-2795-27649CAD7A6B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BC85A9EF-32DD-349C-44DA-1FC56AB16BFC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EE9663BC-8F86-10F4-F20C-024E4B2CBB88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6BAD332F-651A-7A84-EC48-C7F728C79842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7C2DBCFA-41F3-C4DB-5D6F-80BAFECF99AE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BAEE4AFD-A7F9-424B-E08B-193328CC6FDC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1F1B348B-5C35-5B4E-0307-29DD16E1AEE5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010AAC95-F3AB-22F2-50A0-A0E985C92C6C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3F017348-D2AA-3DA4-61EE-FABD7A275F5D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8F335E0B-05F2-943C-FF2C-3139A0A54AA4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1A5B2017-F555-B059-5250-437274B3BD13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D720E226-DCC5-8643-6CED-7F0E090328E9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22B0858B-3258-127B-AA37-F2DE0AF94C26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9BDD80A2-A7E6-1A0F-6CD1-56CA32D918F8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2FD0FA07-6933-A1E2-5632-583A3FC26A5D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8695D136-6036-43C0-A453-4A315D1539DA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9C57548E-E62A-AAC9-6C72-735299606D2A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2CFE6683-1CAB-2D50-CA18-B4566FDE205A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DC00300E-E314-C929-FC69-9D9D14864DAF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93D00FCD-8F97-4A45-40B7-B6AB2E7922F8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E877B77D-2508-EA1C-D49D-1E20926E1CDE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41C47ACE-27C4-129C-5DAF-872D46077EED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0F5D1DE6-7884-4309-BC6B-3D68BD08F23E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07B8ACA1-15D7-ECAF-AC5B-24C326091198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D38CD7A4-A77D-EDE8-14D0-8B8ADBC8D439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21E7AF09-CE65-9FBE-DF9D-775D3CCFE5E2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F2DB746B-49BC-7E75-66E9-1D676E35A5FA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98FE9812-D72B-0374-0475-5FA7AC7EEB63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C9F51293-03A2-4932-5351-0646DE08D839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9B686166-6EF8-5AF7-65FB-6EECDC7D8468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97D7C738-48EA-2C24-8CB8-189DC2A10F82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497D6899-41FA-483D-468A-61CC28BE67EA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4E735B74-906B-E114-3CEC-EEECD2087F0C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87C4341D-BC98-FFBD-AE2C-2A78C59B4D4D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0EFEAE0E-0572-1E45-6C1D-0E7DD364F86C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47727073-EB5C-849B-03A6-B1EA6562FCEF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F13CC6C3-E73A-A72A-25ED-EA7BB1AE331E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077DB929-C8CC-CFE4-D12C-82A0B7C4C509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C3340F7D-141D-54C5-12BF-1E6D331E6EBE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B1D440E3-B95E-83C7-73E0-75EDD35BB2F5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77B3338E-E3DD-4F9B-EED7-BC8C333EFA35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4F6A3DA3-1036-26FA-3013-9261D39099D8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5D4D79D9-FCC4-C49F-5244-5D57E9B6C12A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A1584C1A-E914-E180-AB06-AAC0FB2A52E8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422C7176-478B-7F59-64D7-8CA497D38F1A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F47833E1-7F90-E625-4F70-2BAFC252D1DF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A0F4DFC9-9BE3-696E-7236-0DEC0E8D3F78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C3EAB97D-1308-D6EF-AF68-BCCE660A44E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AC61772C-5BFF-74E1-BEA3-34804C3BAB4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E1567B4B-E49D-DCB0-4BAC-39DB84D9A69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2679B05F-8811-6E27-3068-278EDD7F285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3DCAF76F-08D7-F108-EDA1-60CB47E1A93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9241D6F8-7DA2-CB52-D453-251B5233270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A3CE58F7-8E2B-A0DC-9749-B0BC1FFD901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A1864DEF-1117-53D0-A096-3D3B6407D61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9B4C559B-E76F-06D9-3CCB-A2D6789D1B9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E60AF926-BF00-FA82-8804-5C39B4B1964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5CC83ACD-3326-8157-C3AE-42890F78F34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F063A466-F6F7-66C6-7893-6E7C313794A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EFC17F73-68FA-433B-358D-6B6D8D94117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26517193-7E1B-21E5-DDAC-7ACD131AA02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39007B24-962B-ED7B-8E33-A411C227F8A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98A2487D-1979-F302-A7AA-FAC691BA4DA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ED022560-D718-3DAB-1245-4B73E405CB5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134BB59E-8FC2-BA89-822C-349EBE92729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0DA0A93E-2EF4-6EF8-B5CF-3EB90BC18BE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045F6DA6-8401-DB17-7BF7-55E63405E3D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D1F5879C-E7F4-293F-73B6-B244BCC8BC4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C25E6C0D-77D1-3151-23D9-6067D372CBC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EB0DB260-54A6-0A69-EAAC-EFCC5C2ADEE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7E82CCF2-E829-B81A-1FE3-AAF58A2BCF1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D97A9F2B-72A3-D8E3-0015-10244ABA5B3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F10DF86F-49AC-7CEA-88B1-E956FE82DE6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C6D13702-6CFA-0313-F99E-AD4881AD355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5AB39DDA-6B89-683B-1692-B09CA84B42E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033FD16F-4524-ED40-12ED-CBF6FB253D4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81B61782-74FD-342A-6145-151C11433E1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BFF4B01E-6DE2-99E8-1FBF-516A27A0035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5F0557AA-FDE1-F094-2D1B-B45AF029001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B668BF92-B244-DC0F-E5E1-44C8F6B8F5E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493E01D9-6586-0F0F-5447-13F1981951F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517A32C9-2243-60F7-84C5-24D29D6D35F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8601A51A-FE57-F036-38A8-BA9BC7DCB2E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BDD5C642-2536-A1F3-8CDB-16B5217941DB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827C3A11-F4FC-043D-FD2F-15BC67AA04C1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C1AF9C28-4261-D582-550B-5A6B20DBFB1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B3570F12-DDB1-B919-70F9-7C796CCB1DB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9D7639AB-BB1F-40AC-F19B-1FD703D65AE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2354F53D-146B-D575-4416-D76C13F6B21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0A68EAC2-1D3B-8DC4-4384-4974A0C3ECC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55A95302-7D38-4644-BF39-91EA62A10BF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BA0DC2D4-742D-0B8B-469E-C808EEDC706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B8EA6F6E-D201-A4CC-9C8C-73516F2ADC7A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76F487E0-A5A6-A99F-07AB-6C985B3BC27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6CBD90A-A219-9230-F531-E4D81969B8BE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12C99933-0E36-5C75-2D13-63BC93DEEC41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5986FED8-5725-7407-851C-0C989F76F353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75DE5F50-77A6-B515-8E48-B246522E0E7E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D39B5CD-7F92-BED0-BC7B-5BF043AAAE3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5D1B74C0-0CFE-8F44-5754-453703E275D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F439B956-38E9-33DF-13A7-FE3C642DE3E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AC8C6973-6F5C-C3C1-F629-F5CE41E84775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4973710E-2049-F3A0-EC45-648CB8FE5DB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B80FA151-7F3D-F3A3-2FB5-410C7C0C508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5A95F4DD-53B7-DDB3-D18A-C75D55305BC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3AE92EC1-8733-00D9-11D1-184C097AD92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50C5B715-203C-C577-6496-232DA383E99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9A9E3C8A-491B-A6DE-428E-8E7496EF75B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EFAF2E70-F2DF-E143-7AFA-A7C70F9FC21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BF707FA1-842E-7ABB-AF17-A57C96C10A7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4117F042-A474-3EBA-F33B-23BEC744823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EC4EE634-4953-BDFD-1632-B15B3228DF1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AB3A80B7-20D7-8382-8675-A54C0A3CB53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B06A20A8-F1CE-B926-87C2-32883E1B3AA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2C4439BF-3C91-A839-DF5B-702162730E9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DE6BC53D-3DE7-356A-0B16-9BF67E1360E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A6661E19-BD61-90F7-1FBE-FBB8B1D0EFD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0014902E-96BF-9A26-7F8A-0E06DB46586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2A7641BA-9340-389A-D612-99D89181C60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8F7FA6F4-C7F1-6855-7018-E30A5844F5C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59A66731-D9F5-D239-3343-6ECF893EDC6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BC32BDE7-310E-C3E7-380C-D98FAD03D7A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55B80C4D-38FA-A377-1331-9B93AA153FF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1223A410-E7E9-9229-48B4-256C6AD4A87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4A0FC966-0747-6904-CBF4-3DE07E0E5D0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0E299264-9401-4AE8-E973-B0F1260C135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852252F4-7476-A5EB-995C-88B5FC1EFF9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FCA784AB-08A3-0C4C-1C31-0A339ECBE98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395B0815-01A0-31C9-95E2-7F05534ABF1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42787439-324A-8BE0-9E91-BFEB76F2F9A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412CE589-3CFB-62CD-41B3-5DECDA74956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750CAD08-851B-C705-244C-38992A5B706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38C928E6-BA5B-F422-43CB-70DEB305D54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D3EE1820-19BA-BB2B-C541-6DB32AFF8A7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77064929-BF3E-49FC-B055-484A23867AA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0ADFB37A-DB70-7375-5265-517669B3A59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30AA3023-62FE-5AFA-49FE-A9CBA0CBA9A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A9D1505B-8683-234A-7ECD-9A18D1E1FC3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B0CD4B71-B564-9BB4-D9AD-569C0E21785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D4124EA5-6BC1-EE73-D6B7-072BD14DA38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F6928B38-3089-6D4A-83B8-005E807623A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EA76DEB2-3289-2CF9-B090-F8C6A3DFC9B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D035A04A-E3F7-943E-93E0-AFB64E6A6E1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DBBA1237-90C2-75FF-FB5F-39DEA91B94D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58CB2524-DAF1-7CEC-DF44-79E3AD1BE7FE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4" name="グループ化 1613">
            <a:extLst>
              <a:ext uri="{FF2B5EF4-FFF2-40B4-BE49-F238E27FC236}">
                <a16:creationId xmlns:a16="http://schemas.microsoft.com/office/drawing/2014/main" id="{9A7651F4-C566-AF64-7F3B-FBB9AA2DA5D4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29EB71D9-4E99-016D-64A9-64F3EC16E7A6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923E867F-4EA7-2998-BC0A-1A743BA1913A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4F8E42C-1794-8875-2E8C-796ED2E2E3B2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6755B1F-9A71-E9CC-6513-6DB6BEADA08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4F84B717-DF7D-967A-C085-716FD6D5133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37F6D020-27DF-AEEE-CE56-66BD552E92D2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EAC42CA5-E279-3D1E-CC07-C28DCBBDC381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0BD86FA1-41F8-066B-6A9D-09503027CAC3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89AA7CE5-0475-064C-7C5C-33A313F52D76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25C21FE0-C281-9CBB-82CF-3EF33E2E76F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4EF6299E-6E1A-E47E-DE30-AC889EE23C5C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49C609A7-B2CD-649B-B60B-73E926B5A8C5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545699FB-1734-704F-74D7-0D850F420251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642DFD1E-2ABC-5CDF-17F6-E47648CACD63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CD5F506C-9DA2-A390-DA78-F33B7403DE8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43B433F2-CF5F-27E0-99A5-9DFFCD35EE64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E919FF2B-B806-F731-ED56-3E1887053033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BFCCB38A-3F45-D136-D4D4-F7884B5C5372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E10F7C4D-9B4B-D3D6-38A9-4B78428ABCD9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E3A1F2F8-D686-EBC5-600F-1C269C7FCE93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849A8411-AA1D-B210-9491-DD1AA2824C37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C4701BD5-5555-51B5-AE25-B76F79E90336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35BAB7FF-31E1-8016-7C53-D76CCC6B6075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DFAFA438-6A0F-8375-B6FA-42520CC36DA9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B33C3D80-401F-2DAA-AA9D-6D7A6413C79E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71B6893E-1CCE-1731-BDE3-956D626CAEA9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74493270-F043-5841-05CF-15EB9E222AAB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87DC3E84-3341-27E9-1B83-3E7C084A5A3B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7A15B193-6DFC-0D84-6192-0BE230165DF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816266B9-E612-DF7E-F847-AC4E6CA8FBF1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663DF359-907C-FCB3-9995-878E6A54BBCC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B7B74A05-A535-D1EA-31A1-D982132E2A25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C6FC5E67-8E07-D04E-633A-752EC6D240A1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E05B5CCE-777F-B9BD-E726-692FD749933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12066B4B-473F-09AD-2DB7-D3C0E3D78C3C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2DC23D04-5D7F-5C52-F143-6D8BE40636D6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29585AB9-8195-70AB-94E2-07E3E4142AE7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607EC3BE-7230-1C8F-79A7-7CF5E96A3291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98B20E4F-636B-6161-552A-5B4B94E4C660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8B99DF50-66ED-EC99-A9C9-BE77086FEDC5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0ED66586-5096-F294-2327-35EB428F07A1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1288A043-A993-1063-9083-833EA47EF4E7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64502C4C-48F3-AEC8-CBF1-9F122D077B56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2816BE17-43E6-DEC6-65F4-B1E54F97B6DC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0BC7E426-D4B2-45DB-BC41-EBFA6FF6DFF8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82E24B38-E13A-931F-CA2E-992F9B176FEB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A29551EB-844C-7C1A-F956-0D4FD064FC98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A4FE2BD0-B115-2DF0-70DF-64A0EA1F40E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B39AD906-E2A7-74BD-E4D1-AC3B61D9C64B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FF3541C1-EB4E-ADA8-8042-6F115A332FB9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8EE057EC-5B46-8174-1506-0B8EE75E3FA1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85BB354-3426-F49D-F26F-59C71B915E8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689E5508-C888-2F1B-5A23-968AB0852BB7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87524CC-F6C4-5A78-ABC4-9B6D35587C68}"/>
                </a:ext>
              </a:extLst>
            </p:cNvPr>
            <p:cNvSpPr/>
            <p:nvPr/>
          </p:nvSpPr>
          <p:spPr>
            <a:xfrm>
              <a:off x="3768826" y="915321"/>
              <a:ext cx="1151482" cy="1200574"/>
            </a:xfrm>
            <a:custGeom>
              <a:avLst/>
              <a:gdLst>
                <a:gd name="connsiteX0" fmla="*/ 34977 w 3406027"/>
                <a:gd name="connsiteY0" fmla="*/ 90 h 4492217"/>
                <a:gd name="connsiteX1" fmla="*/ 50393 w 3406027"/>
                <a:gd name="connsiteY1" fmla="*/ 3428 h 4492217"/>
                <a:gd name="connsiteX2" fmla="*/ 751433 w 3406027"/>
                <a:gd name="connsiteY2" fmla="*/ 765428 h 4492217"/>
                <a:gd name="connsiteX3" fmla="*/ 1482953 w 3406027"/>
                <a:gd name="connsiteY3" fmla="*/ 925448 h 4492217"/>
                <a:gd name="connsiteX4" fmla="*/ 2328773 w 3406027"/>
                <a:gd name="connsiteY4" fmla="*/ 613028 h 4492217"/>
                <a:gd name="connsiteX5" fmla="*/ 2968853 w 3406027"/>
                <a:gd name="connsiteY5" fmla="*/ 1237868 h 4492217"/>
                <a:gd name="connsiteX6" fmla="*/ 3310325 w 3406027"/>
                <a:gd name="connsiteY6" fmla="*/ 1323772 h 4492217"/>
                <a:gd name="connsiteX7" fmla="*/ 3348965 w 3406027"/>
                <a:gd name="connsiteY7" fmla="*/ 1311426 h 4492217"/>
                <a:gd name="connsiteX8" fmla="*/ 3374621 w 3406027"/>
                <a:gd name="connsiteY8" fmla="*/ 1348360 h 4492217"/>
                <a:gd name="connsiteX9" fmla="*/ 3288893 w 3406027"/>
                <a:gd name="connsiteY9" fmla="*/ 1529332 h 4492217"/>
                <a:gd name="connsiteX10" fmla="*/ 2707869 w 3406027"/>
                <a:gd name="connsiteY10" fmla="*/ 1538860 h 4492217"/>
                <a:gd name="connsiteX11" fmla="*/ 1983973 w 3406027"/>
                <a:gd name="connsiteY11" fmla="*/ 2272284 h 4492217"/>
                <a:gd name="connsiteX12" fmla="*/ 1917293 w 3406027"/>
                <a:gd name="connsiteY12" fmla="*/ 2977132 h 4492217"/>
                <a:gd name="connsiteX13" fmla="*/ 1802997 w 3406027"/>
                <a:gd name="connsiteY13" fmla="*/ 3491484 h 4492217"/>
                <a:gd name="connsiteX14" fmla="*/ 1031469 w 3406027"/>
                <a:gd name="connsiteY14" fmla="*/ 3729608 h 4492217"/>
                <a:gd name="connsiteX15" fmla="*/ 717149 w 3406027"/>
                <a:gd name="connsiteY15" fmla="*/ 4005832 h 4492217"/>
                <a:gd name="connsiteX16" fmla="*/ 564749 w 3406027"/>
                <a:gd name="connsiteY16" fmla="*/ 4339208 h 4492217"/>
                <a:gd name="connsiteX17" fmla="*/ 383773 w 3406027"/>
                <a:gd name="connsiteY17" fmla="*/ 4491608 h 4492217"/>
                <a:gd name="connsiteX18" fmla="*/ 117069 w 3406027"/>
                <a:gd name="connsiteY18" fmla="*/ 4386832 h 4492217"/>
                <a:gd name="connsiteX19" fmla="*/ 2773 w 3406027"/>
                <a:gd name="connsiteY19" fmla="*/ 4243960 h 4492217"/>
                <a:gd name="connsiteX20" fmla="*/ 221845 w 3406027"/>
                <a:gd name="connsiteY20" fmla="*/ 4110608 h 4492217"/>
                <a:gd name="connsiteX21" fmla="*/ 107549 w 3406027"/>
                <a:gd name="connsiteY21" fmla="*/ 3758184 h 4492217"/>
                <a:gd name="connsiteX22" fmla="*/ 155173 w 3406027"/>
                <a:gd name="connsiteY22" fmla="*/ 3681984 h 4492217"/>
                <a:gd name="connsiteX23" fmla="*/ 145645 w 3406027"/>
                <a:gd name="connsiteY23" fmla="*/ 3472432 h 4492217"/>
                <a:gd name="connsiteX24" fmla="*/ 250421 w 3406027"/>
                <a:gd name="connsiteY24" fmla="*/ 3291460 h 4492217"/>
                <a:gd name="connsiteX25" fmla="*/ 117069 w 3406027"/>
                <a:gd name="connsiteY25" fmla="*/ 2967608 h 4492217"/>
                <a:gd name="connsiteX26" fmla="*/ 355197 w 3406027"/>
                <a:gd name="connsiteY26" fmla="*/ 2739008 h 4492217"/>
                <a:gd name="connsiteX27" fmla="*/ 345669 w 3406027"/>
                <a:gd name="connsiteY27" fmla="*/ 2538984 h 4492217"/>
                <a:gd name="connsiteX28" fmla="*/ 926693 w 3406027"/>
                <a:gd name="connsiteY28" fmla="*/ 1986532 h 4492217"/>
                <a:gd name="connsiteX29" fmla="*/ 634405 w 3406027"/>
                <a:gd name="connsiteY29" fmla="*/ 1640722 h 4492217"/>
                <a:gd name="connsiteX30" fmla="*/ 607261 w 3406027"/>
                <a:gd name="connsiteY30" fmla="*/ 1630062 h 4492217"/>
                <a:gd name="connsiteX31" fmla="*/ 554741 w 3406027"/>
                <a:gd name="connsiteY31" fmla="*/ 1566956 h 4492217"/>
                <a:gd name="connsiteX32" fmla="*/ 370433 w 3406027"/>
                <a:gd name="connsiteY32" fmla="*/ 1336928 h 4492217"/>
                <a:gd name="connsiteX33" fmla="*/ 370433 w 3406027"/>
                <a:gd name="connsiteY33" fmla="*/ 1024508 h 4492217"/>
                <a:gd name="connsiteX34" fmla="*/ 164693 w 3406027"/>
                <a:gd name="connsiteY34" fmla="*/ 506348 h 4492217"/>
                <a:gd name="connsiteX35" fmla="*/ 34977 w 3406027"/>
                <a:gd name="connsiteY35" fmla="*/ 90 h 449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406027" h="4492217">
                  <a:moveTo>
                    <a:pt x="34977" y="90"/>
                  </a:moveTo>
                  <a:cubicBezTo>
                    <a:pt x="39173" y="-332"/>
                    <a:pt x="44281" y="730"/>
                    <a:pt x="50393" y="3428"/>
                  </a:cubicBezTo>
                  <a:cubicBezTo>
                    <a:pt x="148181" y="46608"/>
                    <a:pt x="512673" y="611758"/>
                    <a:pt x="751433" y="765428"/>
                  </a:cubicBezTo>
                  <a:cubicBezTo>
                    <a:pt x="990193" y="919098"/>
                    <a:pt x="1220061" y="950848"/>
                    <a:pt x="1482953" y="925448"/>
                  </a:cubicBezTo>
                  <a:cubicBezTo>
                    <a:pt x="1745845" y="900048"/>
                    <a:pt x="2081125" y="560958"/>
                    <a:pt x="2328773" y="613028"/>
                  </a:cubicBezTo>
                  <a:cubicBezTo>
                    <a:pt x="2576421" y="665098"/>
                    <a:pt x="2788513" y="1126108"/>
                    <a:pt x="2968853" y="1237868"/>
                  </a:cubicBezTo>
                  <a:cubicBezTo>
                    <a:pt x="3104109" y="1321688"/>
                    <a:pt x="3209361" y="1347644"/>
                    <a:pt x="3310325" y="1323772"/>
                  </a:cubicBezTo>
                  <a:lnTo>
                    <a:pt x="3348965" y="1311426"/>
                  </a:lnTo>
                  <a:lnTo>
                    <a:pt x="3374621" y="1348360"/>
                  </a:lnTo>
                  <a:cubicBezTo>
                    <a:pt x="3439709" y="1470596"/>
                    <a:pt x="3400021" y="1497584"/>
                    <a:pt x="3288893" y="1529332"/>
                  </a:cubicBezTo>
                  <a:cubicBezTo>
                    <a:pt x="3177773" y="1561084"/>
                    <a:pt x="2925357" y="1415032"/>
                    <a:pt x="2707869" y="1538860"/>
                  </a:cubicBezTo>
                  <a:cubicBezTo>
                    <a:pt x="2490381" y="1662684"/>
                    <a:pt x="2115733" y="2032572"/>
                    <a:pt x="1983973" y="2272284"/>
                  </a:cubicBezTo>
                  <a:cubicBezTo>
                    <a:pt x="1852205" y="2511996"/>
                    <a:pt x="1947461" y="2773932"/>
                    <a:pt x="1917293" y="2977132"/>
                  </a:cubicBezTo>
                  <a:cubicBezTo>
                    <a:pt x="1887133" y="3180332"/>
                    <a:pt x="1950629" y="3366072"/>
                    <a:pt x="1802997" y="3491484"/>
                  </a:cubicBezTo>
                  <a:cubicBezTo>
                    <a:pt x="1655357" y="3616896"/>
                    <a:pt x="1212445" y="3643884"/>
                    <a:pt x="1031469" y="3729608"/>
                  </a:cubicBezTo>
                  <a:cubicBezTo>
                    <a:pt x="850493" y="3815332"/>
                    <a:pt x="794933" y="3904232"/>
                    <a:pt x="717149" y="4005832"/>
                  </a:cubicBezTo>
                  <a:cubicBezTo>
                    <a:pt x="639357" y="4107432"/>
                    <a:pt x="620309" y="4258248"/>
                    <a:pt x="564749" y="4339208"/>
                  </a:cubicBezTo>
                  <a:cubicBezTo>
                    <a:pt x="509181" y="4420172"/>
                    <a:pt x="458381" y="4483672"/>
                    <a:pt x="383773" y="4491608"/>
                  </a:cubicBezTo>
                  <a:cubicBezTo>
                    <a:pt x="309157" y="4499544"/>
                    <a:pt x="180573" y="4428108"/>
                    <a:pt x="117069" y="4386832"/>
                  </a:cubicBezTo>
                  <a:cubicBezTo>
                    <a:pt x="53573" y="4345560"/>
                    <a:pt x="-14691" y="4289996"/>
                    <a:pt x="2773" y="4243960"/>
                  </a:cubicBezTo>
                  <a:cubicBezTo>
                    <a:pt x="20229" y="4197920"/>
                    <a:pt x="204381" y="4191572"/>
                    <a:pt x="221845" y="4110608"/>
                  </a:cubicBezTo>
                  <a:cubicBezTo>
                    <a:pt x="239309" y="4029648"/>
                    <a:pt x="118661" y="3829620"/>
                    <a:pt x="107549" y="3758184"/>
                  </a:cubicBezTo>
                  <a:cubicBezTo>
                    <a:pt x="96429" y="3686744"/>
                    <a:pt x="148821" y="3729608"/>
                    <a:pt x="155173" y="3681984"/>
                  </a:cubicBezTo>
                  <a:cubicBezTo>
                    <a:pt x="161517" y="3634360"/>
                    <a:pt x="129773" y="3537520"/>
                    <a:pt x="145645" y="3472432"/>
                  </a:cubicBezTo>
                  <a:cubicBezTo>
                    <a:pt x="161517" y="3407348"/>
                    <a:pt x="255181" y="3375596"/>
                    <a:pt x="250421" y="3291460"/>
                  </a:cubicBezTo>
                  <a:cubicBezTo>
                    <a:pt x="245661" y="3207320"/>
                    <a:pt x="99605" y="3059684"/>
                    <a:pt x="117069" y="2967608"/>
                  </a:cubicBezTo>
                  <a:cubicBezTo>
                    <a:pt x="134533" y="2875532"/>
                    <a:pt x="317093" y="2810448"/>
                    <a:pt x="355197" y="2739008"/>
                  </a:cubicBezTo>
                  <a:cubicBezTo>
                    <a:pt x="393293" y="2667572"/>
                    <a:pt x="250421" y="2664396"/>
                    <a:pt x="345669" y="2538984"/>
                  </a:cubicBezTo>
                  <a:cubicBezTo>
                    <a:pt x="440917" y="2413572"/>
                    <a:pt x="885421" y="2138932"/>
                    <a:pt x="926693" y="1986532"/>
                  </a:cubicBezTo>
                  <a:cubicBezTo>
                    <a:pt x="962813" y="1853182"/>
                    <a:pt x="747337" y="1694310"/>
                    <a:pt x="634405" y="1640722"/>
                  </a:cubicBezTo>
                  <a:lnTo>
                    <a:pt x="607261" y="1630062"/>
                  </a:lnTo>
                  <a:lnTo>
                    <a:pt x="554741" y="1566956"/>
                  </a:lnTo>
                  <a:cubicBezTo>
                    <a:pt x="480285" y="1482978"/>
                    <a:pt x="396469" y="1403604"/>
                    <a:pt x="370433" y="1336928"/>
                  </a:cubicBezTo>
                  <a:cubicBezTo>
                    <a:pt x="318365" y="1203578"/>
                    <a:pt x="404725" y="1162938"/>
                    <a:pt x="370433" y="1024508"/>
                  </a:cubicBezTo>
                  <a:cubicBezTo>
                    <a:pt x="336141" y="886078"/>
                    <a:pt x="218033" y="676528"/>
                    <a:pt x="164693" y="506348"/>
                  </a:cubicBezTo>
                  <a:cubicBezTo>
                    <a:pt x="114685" y="346804"/>
                    <a:pt x="-27963" y="6434"/>
                    <a:pt x="34977" y="9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8" name="直線矢印コネクタ 2017">
              <a:extLst>
                <a:ext uri="{FF2B5EF4-FFF2-40B4-BE49-F238E27FC236}">
                  <a16:creationId xmlns:a16="http://schemas.microsoft.com/office/drawing/2014/main" id="{CA31A761-B6B4-B7A3-DE4C-C2C439E94CBF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75" y="1485900"/>
              <a:ext cx="1371600" cy="123825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3" name="グループ化 1612">
            <a:extLst>
              <a:ext uri="{FF2B5EF4-FFF2-40B4-BE49-F238E27FC236}">
                <a16:creationId xmlns:a16="http://schemas.microsoft.com/office/drawing/2014/main" id="{D8C73FB3-8950-C34A-65D4-89F35D59944D}"/>
              </a:ext>
            </a:extLst>
          </p:cNvPr>
          <p:cNvGrpSpPr/>
          <p:nvPr/>
        </p:nvGrpSpPr>
        <p:grpSpPr>
          <a:xfrm>
            <a:off x="3773907" y="3803301"/>
            <a:ext cx="2478302" cy="2597499"/>
            <a:chOff x="3773907" y="3803301"/>
            <a:chExt cx="2478302" cy="2597499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91BD164F-7790-7020-9D45-6741E91B584A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3C466AF1-FCEE-D900-9F65-6D9384BF6764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FA15A08A-8B46-9C39-6983-DD7DC810034D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B4277590-BD57-85AD-9F61-57FE08C1B82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3D42E43D-E4DC-BAB3-168C-47597B9B358F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8394ABEB-A45D-04BC-54B1-9A0711D399B7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86760A75-EE8F-BA33-C931-04B87B9E9829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6681F982-13EF-6D9E-A0A9-E96105ACD72A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1F2804B1-D6EF-C06D-3DBE-F05878B3B0F3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EEFC1CAE-71DC-F00A-D350-2657E3A01530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AB17BB0F-B191-D389-34A2-08B660776D38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A09D5EE2-2F51-6C6D-F755-66D7161523AF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C3CD5104-B7FC-2BF2-8B19-18E6E2B9DAB1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DB833036-B94B-205F-DA7F-EEA1B4C44C2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E7BA42EF-3872-EBB2-D18D-A2A003B9F8CC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5317069B-DF2D-2377-1CE9-B5C027544A90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5A728A9D-714C-87A4-12AF-ED9B64053E4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002B1690-3A34-496F-7AA4-70D4436E0153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33F39C54-4DB4-B7AC-4379-0DB4FF010D6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A90087F8-49E6-5EBA-F381-AE985C5361D6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71D63BD1-9F27-05AF-5CD3-AD6D59DC9165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F65DD285-80C9-8413-73ED-31603580D025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AB9535DA-F4A4-4B3B-E098-E40DADAEA1A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2B853A39-F9B5-10E1-1E79-30F9D4EECFD2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1AE79D80-DE81-AF2E-C578-7EA59CD20903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59A61247-15C2-33D1-6409-B02923258CBE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72A334DA-A692-D984-FA36-34C588504AA6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3A9AC440-2CFE-93EE-65EE-738D7582498C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331283AB-B279-8453-DD46-E089F02B47A3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C1ADC0F3-7839-147E-36D1-2F7D3BDACD3E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89421426-75AD-B580-F8D3-8D07AFDA2C06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BED96759-7C18-F7D4-C3D2-4EBD4A20AE54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33864F3C-DF84-0217-2B05-7E71190CEA2A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B4AD5DEA-6073-96D1-C1AA-01F269DE1337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9C24664B-FFEA-FDFD-8DCB-8EBCE409C6B2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70179361-3058-280D-EB7A-1A7918395A0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23EC6A72-A2E1-6028-9628-8B5E23E692FF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B3704639-52F2-8BE3-330F-31B9610ABCDC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FF0EBC5E-6DF2-18D2-D070-DAADCD7FBAF4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E3D9B8BF-2C58-ACA7-ADAD-C265055F0C53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7ED161D1-E74C-78E3-1929-4BABC5556008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52C33ED6-A836-93DF-8F90-28333AB92052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A5E08DA1-42E1-558D-1746-BB3793ED8490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2077CEBF-5758-04E0-F084-3E0A6914B9C8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B360C163-F9EC-7787-06CE-A03E31245808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25056A4E-CF50-A889-F906-C33599FC27F9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D2E1053E-6AC3-1726-0AE4-65A1D4AF32DB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7128769F-443B-488F-07C9-33782865FF9D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FFFEFEAE-7DB3-279D-D43E-7887D4F05277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6E44B0B9-8848-0D7A-3453-2407AB17FE97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40AA1153-3659-2952-E793-C8EFE3ACF76C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1DB525E3-8489-E27B-DB35-891BD31666A4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5" name="フリーフォーム: 図形 1934">
              <a:extLst>
                <a:ext uri="{FF2B5EF4-FFF2-40B4-BE49-F238E27FC236}">
                  <a16:creationId xmlns:a16="http://schemas.microsoft.com/office/drawing/2014/main" id="{AA0B459D-F967-AB28-B72D-A82EC46295A1}"/>
                </a:ext>
              </a:extLst>
            </p:cNvPr>
            <p:cNvSpPr/>
            <p:nvPr/>
          </p:nvSpPr>
          <p:spPr>
            <a:xfrm>
              <a:off x="3773907" y="3803301"/>
              <a:ext cx="1151482" cy="1200574"/>
            </a:xfrm>
            <a:custGeom>
              <a:avLst/>
              <a:gdLst>
                <a:gd name="connsiteX0" fmla="*/ 34977 w 3406027"/>
                <a:gd name="connsiteY0" fmla="*/ 90 h 4492217"/>
                <a:gd name="connsiteX1" fmla="*/ 50393 w 3406027"/>
                <a:gd name="connsiteY1" fmla="*/ 3428 h 4492217"/>
                <a:gd name="connsiteX2" fmla="*/ 751433 w 3406027"/>
                <a:gd name="connsiteY2" fmla="*/ 765428 h 4492217"/>
                <a:gd name="connsiteX3" fmla="*/ 1482953 w 3406027"/>
                <a:gd name="connsiteY3" fmla="*/ 925448 h 4492217"/>
                <a:gd name="connsiteX4" fmla="*/ 2328773 w 3406027"/>
                <a:gd name="connsiteY4" fmla="*/ 613028 h 4492217"/>
                <a:gd name="connsiteX5" fmla="*/ 2968853 w 3406027"/>
                <a:gd name="connsiteY5" fmla="*/ 1237868 h 4492217"/>
                <a:gd name="connsiteX6" fmla="*/ 3310325 w 3406027"/>
                <a:gd name="connsiteY6" fmla="*/ 1323772 h 4492217"/>
                <a:gd name="connsiteX7" fmla="*/ 3348965 w 3406027"/>
                <a:gd name="connsiteY7" fmla="*/ 1311426 h 4492217"/>
                <a:gd name="connsiteX8" fmla="*/ 3374621 w 3406027"/>
                <a:gd name="connsiteY8" fmla="*/ 1348360 h 4492217"/>
                <a:gd name="connsiteX9" fmla="*/ 3288893 w 3406027"/>
                <a:gd name="connsiteY9" fmla="*/ 1529332 h 4492217"/>
                <a:gd name="connsiteX10" fmla="*/ 2707869 w 3406027"/>
                <a:gd name="connsiteY10" fmla="*/ 1538860 h 4492217"/>
                <a:gd name="connsiteX11" fmla="*/ 1983973 w 3406027"/>
                <a:gd name="connsiteY11" fmla="*/ 2272284 h 4492217"/>
                <a:gd name="connsiteX12" fmla="*/ 1917293 w 3406027"/>
                <a:gd name="connsiteY12" fmla="*/ 2977132 h 4492217"/>
                <a:gd name="connsiteX13" fmla="*/ 1802997 w 3406027"/>
                <a:gd name="connsiteY13" fmla="*/ 3491484 h 4492217"/>
                <a:gd name="connsiteX14" fmla="*/ 1031469 w 3406027"/>
                <a:gd name="connsiteY14" fmla="*/ 3729608 h 4492217"/>
                <a:gd name="connsiteX15" fmla="*/ 717149 w 3406027"/>
                <a:gd name="connsiteY15" fmla="*/ 4005832 h 4492217"/>
                <a:gd name="connsiteX16" fmla="*/ 564749 w 3406027"/>
                <a:gd name="connsiteY16" fmla="*/ 4339208 h 4492217"/>
                <a:gd name="connsiteX17" fmla="*/ 383773 w 3406027"/>
                <a:gd name="connsiteY17" fmla="*/ 4491608 h 4492217"/>
                <a:gd name="connsiteX18" fmla="*/ 117069 w 3406027"/>
                <a:gd name="connsiteY18" fmla="*/ 4386832 h 4492217"/>
                <a:gd name="connsiteX19" fmla="*/ 2773 w 3406027"/>
                <a:gd name="connsiteY19" fmla="*/ 4243960 h 4492217"/>
                <a:gd name="connsiteX20" fmla="*/ 221845 w 3406027"/>
                <a:gd name="connsiteY20" fmla="*/ 4110608 h 4492217"/>
                <a:gd name="connsiteX21" fmla="*/ 107549 w 3406027"/>
                <a:gd name="connsiteY21" fmla="*/ 3758184 h 4492217"/>
                <a:gd name="connsiteX22" fmla="*/ 155173 w 3406027"/>
                <a:gd name="connsiteY22" fmla="*/ 3681984 h 4492217"/>
                <a:gd name="connsiteX23" fmla="*/ 145645 w 3406027"/>
                <a:gd name="connsiteY23" fmla="*/ 3472432 h 4492217"/>
                <a:gd name="connsiteX24" fmla="*/ 250421 w 3406027"/>
                <a:gd name="connsiteY24" fmla="*/ 3291460 h 4492217"/>
                <a:gd name="connsiteX25" fmla="*/ 117069 w 3406027"/>
                <a:gd name="connsiteY25" fmla="*/ 2967608 h 4492217"/>
                <a:gd name="connsiteX26" fmla="*/ 355197 w 3406027"/>
                <a:gd name="connsiteY26" fmla="*/ 2739008 h 4492217"/>
                <a:gd name="connsiteX27" fmla="*/ 345669 w 3406027"/>
                <a:gd name="connsiteY27" fmla="*/ 2538984 h 4492217"/>
                <a:gd name="connsiteX28" fmla="*/ 926693 w 3406027"/>
                <a:gd name="connsiteY28" fmla="*/ 1986532 h 4492217"/>
                <a:gd name="connsiteX29" fmla="*/ 634405 w 3406027"/>
                <a:gd name="connsiteY29" fmla="*/ 1640722 h 4492217"/>
                <a:gd name="connsiteX30" fmla="*/ 607261 w 3406027"/>
                <a:gd name="connsiteY30" fmla="*/ 1630062 h 4492217"/>
                <a:gd name="connsiteX31" fmla="*/ 554741 w 3406027"/>
                <a:gd name="connsiteY31" fmla="*/ 1566956 h 4492217"/>
                <a:gd name="connsiteX32" fmla="*/ 370433 w 3406027"/>
                <a:gd name="connsiteY32" fmla="*/ 1336928 h 4492217"/>
                <a:gd name="connsiteX33" fmla="*/ 370433 w 3406027"/>
                <a:gd name="connsiteY33" fmla="*/ 1024508 h 4492217"/>
                <a:gd name="connsiteX34" fmla="*/ 164693 w 3406027"/>
                <a:gd name="connsiteY34" fmla="*/ 506348 h 4492217"/>
                <a:gd name="connsiteX35" fmla="*/ 34977 w 3406027"/>
                <a:gd name="connsiteY35" fmla="*/ 90 h 4492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406027" h="4492217">
                  <a:moveTo>
                    <a:pt x="34977" y="90"/>
                  </a:moveTo>
                  <a:cubicBezTo>
                    <a:pt x="39173" y="-332"/>
                    <a:pt x="44281" y="730"/>
                    <a:pt x="50393" y="3428"/>
                  </a:cubicBezTo>
                  <a:cubicBezTo>
                    <a:pt x="148181" y="46608"/>
                    <a:pt x="512673" y="611758"/>
                    <a:pt x="751433" y="765428"/>
                  </a:cubicBezTo>
                  <a:cubicBezTo>
                    <a:pt x="990193" y="919098"/>
                    <a:pt x="1220061" y="950848"/>
                    <a:pt x="1482953" y="925448"/>
                  </a:cubicBezTo>
                  <a:cubicBezTo>
                    <a:pt x="1745845" y="900048"/>
                    <a:pt x="2081125" y="560958"/>
                    <a:pt x="2328773" y="613028"/>
                  </a:cubicBezTo>
                  <a:cubicBezTo>
                    <a:pt x="2576421" y="665098"/>
                    <a:pt x="2788513" y="1126108"/>
                    <a:pt x="2968853" y="1237868"/>
                  </a:cubicBezTo>
                  <a:cubicBezTo>
                    <a:pt x="3104109" y="1321688"/>
                    <a:pt x="3209361" y="1347644"/>
                    <a:pt x="3310325" y="1323772"/>
                  </a:cubicBezTo>
                  <a:lnTo>
                    <a:pt x="3348965" y="1311426"/>
                  </a:lnTo>
                  <a:lnTo>
                    <a:pt x="3374621" y="1348360"/>
                  </a:lnTo>
                  <a:cubicBezTo>
                    <a:pt x="3439709" y="1470596"/>
                    <a:pt x="3400021" y="1497584"/>
                    <a:pt x="3288893" y="1529332"/>
                  </a:cubicBezTo>
                  <a:cubicBezTo>
                    <a:pt x="3177773" y="1561084"/>
                    <a:pt x="2925357" y="1415032"/>
                    <a:pt x="2707869" y="1538860"/>
                  </a:cubicBezTo>
                  <a:cubicBezTo>
                    <a:pt x="2490381" y="1662684"/>
                    <a:pt x="2115733" y="2032572"/>
                    <a:pt x="1983973" y="2272284"/>
                  </a:cubicBezTo>
                  <a:cubicBezTo>
                    <a:pt x="1852205" y="2511996"/>
                    <a:pt x="1947461" y="2773932"/>
                    <a:pt x="1917293" y="2977132"/>
                  </a:cubicBezTo>
                  <a:cubicBezTo>
                    <a:pt x="1887133" y="3180332"/>
                    <a:pt x="1950629" y="3366072"/>
                    <a:pt x="1802997" y="3491484"/>
                  </a:cubicBezTo>
                  <a:cubicBezTo>
                    <a:pt x="1655357" y="3616896"/>
                    <a:pt x="1212445" y="3643884"/>
                    <a:pt x="1031469" y="3729608"/>
                  </a:cubicBezTo>
                  <a:cubicBezTo>
                    <a:pt x="850493" y="3815332"/>
                    <a:pt x="794933" y="3904232"/>
                    <a:pt x="717149" y="4005832"/>
                  </a:cubicBezTo>
                  <a:cubicBezTo>
                    <a:pt x="639357" y="4107432"/>
                    <a:pt x="620309" y="4258248"/>
                    <a:pt x="564749" y="4339208"/>
                  </a:cubicBezTo>
                  <a:cubicBezTo>
                    <a:pt x="509181" y="4420172"/>
                    <a:pt x="458381" y="4483672"/>
                    <a:pt x="383773" y="4491608"/>
                  </a:cubicBezTo>
                  <a:cubicBezTo>
                    <a:pt x="309157" y="4499544"/>
                    <a:pt x="180573" y="4428108"/>
                    <a:pt x="117069" y="4386832"/>
                  </a:cubicBezTo>
                  <a:cubicBezTo>
                    <a:pt x="53573" y="4345560"/>
                    <a:pt x="-14691" y="4289996"/>
                    <a:pt x="2773" y="4243960"/>
                  </a:cubicBezTo>
                  <a:cubicBezTo>
                    <a:pt x="20229" y="4197920"/>
                    <a:pt x="204381" y="4191572"/>
                    <a:pt x="221845" y="4110608"/>
                  </a:cubicBezTo>
                  <a:cubicBezTo>
                    <a:pt x="239309" y="4029648"/>
                    <a:pt x="118661" y="3829620"/>
                    <a:pt x="107549" y="3758184"/>
                  </a:cubicBezTo>
                  <a:cubicBezTo>
                    <a:pt x="96429" y="3686744"/>
                    <a:pt x="148821" y="3729608"/>
                    <a:pt x="155173" y="3681984"/>
                  </a:cubicBezTo>
                  <a:cubicBezTo>
                    <a:pt x="161517" y="3634360"/>
                    <a:pt x="129773" y="3537520"/>
                    <a:pt x="145645" y="3472432"/>
                  </a:cubicBezTo>
                  <a:cubicBezTo>
                    <a:pt x="161517" y="3407348"/>
                    <a:pt x="255181" y="3375596"/>
                    <a:pt x="250421" y="3291460"/>
                  </a:cubicBezTo>
                  <a:cubicBezTo>
                    <a:pt x="245661" y="3207320"/>
                    <a:pt x="99605" y="3059684"/>
                    <a:pt x="117069" y="2967608"/>
                  </a:cubicBezTo>
                  <a:cubicBezTo>
                    <a:pt x="134533" y="2875532"/>
                    <a:pt x="317093" y="2810448"/>
                    <a:pt x="355197" y="2739008"/>
                  </a:cubicBezTo>
                  <a:cubicBezTo>
                    <a:pt x="393293" y="2667572"/>
                    <a:pt x="250421" y="2664396"/>
                    <a:pt x="345669" y="2538984"/>
                  </a:cubicBezTo>
                  <a:cubicBezTo>
                    <a:pt x="440917" y="2413572"/>
                    <a:pt x="885421" y="2138932"/>
                    <a:pt x="926693" y="1986532"/>
                  </a:cubicBezTo>
                  <a:cubicBezTo>
                    <a:pt x="962813" y="1853182"/>
                    <a:pt x="747337" y="1694310"/>
                    <a:pt x="634405" y="1640722"/>
                  </a:cubicBezTo>
                  <a:lnTo>
                    <a:pt x="607261" y="1630062"/>
                  </a:lnTo>
                  <a:lnTo>
                    <a:pt x="554741" y="1566956"/>
                  </a:lnTo>
                  <a:cubicBezTo>
                    <a:pt x="480285" y="1482978"/>
                    <a:pt x="396469" y="1403604"/>
                    <a:pt x="370433" y="1336928"/>
                  </a:cubicBezTo>
                  <a:cubicBezTo>
                    <a:pt x="318365" y="1203578"/>
                    <a:pt x="404725" y="1162938"/>
                    <a:pt x="370433" y="1024508"/>
                  </a:cubicBezTo>
                  <a:cubicBezTo>
                    <a:pt x="336141" y="886078"/>
                    <a:pt x="218033" y="676528"/>
                    <a:pt x="164693" y="506348"/>
                  </a:cubicBezTo>
                  <a:cubicBezTo>
                    <a:pt x="114685" y="346804"/>
                    <a:pt x="-27963" y="6434"/>
                    <a:pt x="34977" y="90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609" name="直線矢印コネクタ 1608">
              <a:extLst>
                <a:ext uri="{FF2B5EF4-FFF2-40B4-BE49-F238E27FC236}">
                  <a16:creationId xmlns:a16="http://schemas.microsoft.com/office/drawing/2014/main" id="{D026E72C-4B6E-0211-BE67-C360E7800C6D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75" y="4427220"/>
              <a:ext cx="1376363" cy="1254443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5657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91782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pptx323_日本地図から見た千葉県の場所イラスト</dc:title>
  <dc:subject>pptx323_日本地図から見た千葉県の場所イラスト</dc:subject>
  <dc:creator>でじけろお</dc:creator>
  <cp:revision>1</cp:revision>
  <dcterms:created xsi:type="dcterms:W3CDTF">2018-05-20T00:31:01Z</dcterms:created>
  <dcterms:modified xsi:type="dcterms:W3CDTF">2025-12-14T01:16:17Z</dcterms:modified>
  <cp:version>1</cp:version>
</cp:coreProperties>
</file>